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51"/>
  </p:notesMasterIdLst>
  <p:handoutMasterIdLst>
    <p:handoutMasterId r:id="rId52"/>
  </p:handoutMasterIdLst>
  <p:sldIdLst>
    <p:sldId id="269" r:id="rId5"/>
    <p:sldId id="270" r:id="rId6"/>
    <p:sldId id="275" r:id="rId7"/>
    <p:sldId id="266" r:id="rId8"/>
    <p:sldId id="271" r:id="rId9"/>
    <p:sldId id="273" r:id="rId10"/>
    <p:sldId id="274" r:id="rId11"/>
    <p:sldId id="300" r:id="rId12"/>
    <p:sldId id="301" r:id="rId13"/>
    <p:sldId id="276" r:id="rId14"/>
    <p:sldId id="280" r:id="rId15"/>
    <p:sldId id="328" r:id="rId16"/>
    <p:sldId id="278" r:id="rId17"/>
    <p:sldId id="277" r:id="rId18"/>
    <p:sldId id="325" r:id="rId19"/>
    <p:sldId id="282" r:id="rId20"/>
    <p:sldId id="330" r:id="rId21"/>
    <p:sldId id="283" r:id="rId22"/>
    <p:sldId id="284" r:id="rId23"/>
    <p:sldId id="331" r:id="rId24"/>
    <p:sldId id="302" r:id="rId25"/>
    <p:sldId id="294" r:id="rId26"/>
    <p:sldId id="292" r:id="rId27"/>
    <p:sldId id="295" r:id="rId28"/>
    <p:sldId id="296" r:id="rId29"/>
    <p:sldId id="297" r:id="rId30"/>
    <p:sldId id="304" r:id="rId31"/>
    <p:sldId id="298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1" r:id="rId47"/>
    <p:sldId id="327" r:id="rId48"/>
    <p:sldId id="322" r:id="rId49"/>
    <p:sldId id="323" r:id="rId50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800000"/>
    <a:srgbClr val="E7E581"/>
    <a:srgbClr val="5E1D10"/>
    <a:srgbClr val="B0AC00"/>
    <a:srgbClr val="D5E1E7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576" autoAdjust="0"/>
  </p:normalViewPr>
  <p:slideViewPr>
    <p:cSldViewPr>
      <p:cViewPr varScale="1">
        <p:scale>
          <a:sx n="104" d="100"/>
          <a:sy n="104" d="100"/>
        </p:scale>
        <p:origin x="2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536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>
                <a:latin typeface="Arial Black" pitchFamily="34" charset="0"/>
              </a:defRPr>
            </a:pPr>
            <a:r>
              <a:rPr lang="en-US" dirty="0" smtClean="0">
                <a:latin typeface="Arial Black" pitchFamily="34" charset="0"/>
              </a:rPr>
              <a:t>Percentage of Students In Texas Schools (TEA, 2009)</a:t>
            </a:r>
            <a:endParaRPr lang="en-US" dirty="0">
              <a:latin typeface="Arial Black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Pertetage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AA</c:v>
                </c:pt>
                <c:pt idx="1">
                  <c:v>Hispanic</c:v>
                </c:pt>
                <c:pt idx="2">
                  <c:v>White</c:v>
                </c:pt>
                <c:pt idx="3">
                  <c:v>Native Amer</c:v>
                </c:pt>
                <c:pt idx="4">
                  <c:v>Asian/PI</c:v>
                </c:pt>
                <c:pt idx="5">
                  <c:v>Ec. Dis.</c:v>
                </c:pt>
                <c:pt idx="6">
                  <c:v>LEP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</c:v>
                </c:pt>
                <c:pt idx="1">
                  <c:v>48</c:v>
                </c:pt>
                <c:pt idx="2">
                  <c:v>34</c:v>
                </c:pt>
                <c:pt idx="3">
                  <c:v>1</c:v>
                </c:pt>
                <c:pt idx="4">
                  <c:v>4</c:v>
                </c:pt>
                <c:pt idx="5">
                  <c:v>57</c:v>
                </c:pt>
                <c:pt idx="6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3776984"/>
        <c:axId val="193777376"/>
      </c:barChart>
      <c:catAx>
        <c:axId val="19377698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93777376"/>
        <c:crosses val="autoZero"/>
        <c:auto val="1"/>
        <c:lblAlgn val="ctr"/>
        <c:lblOffset val="100"/>
        <c:noMultiLvlLbl val="0"/>
      </c:catAx>
      <c:valAx>
        <c:axId val="1937773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3776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 Black" pitchFamily="34" charset="0"/>
              </a:defRPr>
            </a:pPr>
            <a:r>
              <a:rPr lang="en-US" dirty="0" smtClean="0">
                <a:latin typeface="Arial Black" pitchFamily="34" charset="0"/>
              </a:rPr>
              <a:t>Percentage Met</a:t>
            </a:r>
            <a:r>
              <a:rPr lang="en-US" baseline="0" dirty="0" smtClean="0">
                <a:latin typeface="Arial Black" pitchFamily="34" charset="0"/>
              </a:rPr>
              <a:t> Standards on All Tests</a:t>
            </a:r>
          </a:p>
          <a:p>
            <a:pPr>
              <a:defRPr>
                <a:latin typeface="Arial Black" pitchFamily="34" charset="0"/>
              </a:defRPr>
            </a:pPr>
            <a:r>
              <a:rPr lang="en-US" baseline="0" dirty="0" smtClean="0">
                <a:latin typeface="Arial Black" pitchFamily="34" charset="0"/>
              </a:rPr>
              <a:t> (TEA, 2009)</a:t>
            </a:r>
          </a:p>
          <a:p>
            <a:pPr>
              <a:defRPr>
                <a:latin typeface="Arial Black" pitchFamily="34" charset="0"/>
              </a:defRPr>
            </a:pPr>
            <a:endParaRPr lang="en-US" dirty="0">
              <a:latin typeface="Arial Black" pitchFamily="34" charset="0"/>
            </a:endParaRPr>
          </a:p>
        </c:rich>
      </c:tx>
      <c:layout>
        <c:manualLayout>
          <c:xMode val="edge"/>
          <c:yMode val="edge"/>
          <c:x val="0.1325628930817611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0535870516185585E-2"/>
          <c:y val="4.7246577285947382E-2"/>
          <c:w val="0.9094641294838145"/>
          <c:h val="0.85143399304816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AA</c:v>
                </c:pt>
                <c:pt idx="1">
                  <c:v>Hispanic</c:v>
                </c:pt>
                <c:pt idx="2">
                  <c:v>White</c:v>
                </c:pt>
                <c:pt idx="3">
                  <c:v>Native Amer</c:v>
                </c:pt>
                <c:pt idx="4">
                  <c:v>Asian/PI</c:v>
                </c:pt>
                <c:pt idx="5">
                  <c:v>Ec. Dis.</c:v>
                </c:pt>
                <c:pt idx="6">
                  <c:v>LEP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62</c:v>
                </c:pt>
                <c:pt idx="1">
                  <c:v>68</c:v>
                </c:pt>
                <c:pt idx="2">
                  <c:v>86</c:v>
                </c:pt>
                <c:pt idx="3">
                  <c:v>78</c:v>
                </c:pt>
                <c:pt idx="4">
                  <c:v>91</c:v>
                </c:pt>
                <c:pt idx="5">
                  <c:v>65</c:v>
                </c:pt>
                <c:pt idx="6">
                  <c:v>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AA</c:v>
                </c:pt>
                <c:pt idx="1">
                  <c:v>Hispanic</c:v>
                </c:pt>
                <c:pt idx="2">
                  <c:v>White</c:v>
                </c:pt>
                <c:pt idx="3">
                  <c:v>Native Amer</c:v>
                </c:pt>
                <c:pt idx="4">
                  <c:v>Asian/PI</c:v>
                </c:pt>
                <c:pt idx="5">
                  <c:v>Ec. Dis.</c:v>
                </c:pt>
                <c:pt idx="6">
                  <c:v>LEP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AA</c:v>
                </c:pt>
                <c:pt idx="1">
                  <c:v>Hispanic</c:v>
                </c:pt>
                <c:pt idx="2">
                  <c:v>White</c:v>
                </c:pt>
                <c:pt idx="3">
                  <c:v>Native Amer</c:v>
                </c:pt>
                <c:pt idx="4">
                  <c:v>Asian/PI</c:v>
                </c:pt>
                <c:pt idx="5">
                  <c:v>Ec. Dis.</c:v>
                </c:pt>
                <c:pt idx="6">
                  <c:v>LEP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723104"/>
        <c:axId val="259723496"/>
      </c:barChart>
      <c:catAx>
        <c:axId val="259723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9723496"/>
        <c:crosses val="autoZero"/>
        <c:auto val="1"/>
        <c:lblAlgn val="ctr"/>
        <c:lblOffset val="100"/>
        <c:noMultiLvlLbl val="0"/>
      </c:catAx>
      <c:valAx>
        <c:axId val="259723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972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9834374151509"/>
          <c:y val="4.9929625984251984E-2"/>
          <c:w val="0.87080165625848593"/>
          <c:h val="0.793864665354330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 School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Equal</c:v>
                </c:pt>
                <c:pt idx="1">
                  <c:v>Under</c:v>
                </c:pt>
                <c:pt idx="2">
                  <c:v>Over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15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in Program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Equal</c:v>
                </c:pt>
                <c:pt idx="1">
                  <c:v>Under</c:v>
                </c:pt>
                <c:pt idx="2">
                  <c:v>Over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9724280"/>
        <c:axId val="260249552"/>
      </c:barChart>
      <c:catAx>
        <c:axId val="259724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0249552"/>
        <c:crosses val="autoZero"/>
        <c:auto val="1"/>
        <c:lblAlgn val="ctr"/>
        <c:lblOffset val="100"/>
        <c:noMultiLvlLbl val="0"/>
      </c:catAx>
      <c:valAx>
        <c:axId val="260249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9724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930990045163269"/>
          <c:y val="9.4576771653543293E-2"/>
          <c:w val="0.24222633269979196"/>
          <c:h val="0.154596456692913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3705161854768E-2"/>
          <c:y val="3.2671072365954276E-2"/>
          <c:w val="0.91253020848809019"/>
          <c:h val="0.86283503165045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Poverty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Core Coure</c:v>
                </c:pt>
                <c:pt idx="1">
                  <c:v>English</c:v>
                </c:pt>
                <c:pt idx="2">
                  <c:v>Math</c:v>
                </c:pt>
                <c:pt idx="3">
                  <c:v>Science</c:v>
                </c:pt>
                <c:pt idx="4">
                  <c:v>Social Studies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5.4</c:v>
                </c:pt>
                <c:pt idx="1">
                  <c:v>4.7</c:v>
                </c:pt>
                <c:pt idx="2">
                  <c:v>5.8</c:v>
                </c:pt>
                <c:pt idx="3">
                  <c:v>6.4</c:v>
                </c:pt>
                <c:pt idx="4">
                  <c:v>4.7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Poverty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Core Coure</c:v>
                </c:pt>
                <c:pt idx="1">
                  <c:v>English</c:v>
                </c:pt>
                <c:pt idx="2">
                  <c:v>Math</c:v>
                </c:pt>
                <c:pt idx="3">
                  <c:v>Science</c:v>
                </c:pt>
                <c:pt idx="4">
                  <c:v>Social Studies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8.8000000000000007</c:v>
                </c:pt>
                <c:pt idx="3">
                  <c:v>13.5</c:v>
                </c:pt>
                <c:pt idx="4">
                  <c:v>8.2000000000000011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Core Coure</c:v>
                </c:pt>
                <c:pt idx="1">
                  <c:v>English</c:v>
                </c:pt>
                <c:pt idx="2">
                  <c:v>Math</c:v>
                </c:pt>
                <c:pt idx="3">
                  <c:v>Science</c:v>
                </c:pt>
                <c:pt idx="4">
                  <c:v>Social Studies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Core Coure</c:v>
                </c:pt>
                <c:pt idx="1">
                  <c:v>English</c:v>
                </c:pt>
                <c:pt idx="2">
                  <c:v>Math</c:v>
                </c:pt>
                <c:pt idx="3">
                  <c:v>Science</c:v>
                </c:pt>
                <c:pt idx="4">
                  <c:v>Social Studies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Core Coure</c:v>
                </c:pt>
                <c:pt idx="1">
                  <c:v>English</c:v>
                </c:pt>
                <c:pt idx="2">
                  <c:v>Math</c:v>
                </c:pt>
                <c:pt idx="3">
                  <c:v>Science</c:v>
                </c:pt>
                <c:pt idx="4">
                  <c:v>Social Studies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0250336"/>
        <c:axId val="260250728"/>
      </c:barChart>
      <c:catAx>
        <c:axId val="26025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0250728"/>
        <c:crosses val="autoZero"/>
        <c:auto val="1"/>
        <c:lblAlgn val="ctr"/>
        <c:lblOffset val="100"/>
        <c:noMultiLvlLbl val="0"/>
      </c:catAx>
      <c:valAx>
        <c:axId val="260250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0250336"/>
        <c:crosses val="autoZero"/>
        <c:crossBetween val="between"/>
      </c:valAx>
    </c:plotArea>
    <c:legend>
      <c:legendPos val="l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9.104938271604944E-2"/>
          <c:y val="5.553993250843646E-2"/>
          <c:w val="0.41602556624866355"/>
          <c:h val="0.144872515935507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3705161854768E-2"/>
          <c:y val="3.2671072365954297E-2"/>
          <c:w val="0.91253020848809041"/>
          <c:h val="0.86283503165045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Poverty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Core Coure</c:v>
                </c:pt>
                <c:pt idx="1">
                  <c:v>English</c:v>
                </c:pt>
                <c:pt idx="2">
                  <c:v>Math</c:v>
                </c:pt>
                <c:pt idx="3">
                  <c:v>Science</c:v>
                </c:pt>
                <c:pt idx="4">
                  <c:v>Social Studies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20.8</c:v>
                </c:pt>
                <c:pt idx="1">
                  <c:v>11.8</c:v>
                </c:pt>
                <c:pt idx="2">
                  <c:v>8.4</c:v>
                </c:pt>
                <c:pt idx="3">
                  <c:v>20.3</c:v>
                </c:pt>
                <c:pt idx="4">
                  <c:v>13.7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Poverty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Core Coure</c:v>
                </c:pt>
                <c:pt idx="1">
                  <c:v>English</c:v>
                </c:pt>
                <c:pt idx="2">
                  <c:v>Math</c:v>
                </c:pt>
                <c:pt idx="3">
                  <c:v>Science</c:v>
                </c:pt>
                <c:pt idx="4">
                  <c:v>Social Studies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30.8</c:v>
                </c:pt>
                <c:pt idx="1">
                  <c:v>22.3</c:v>
                </c:pt>
                <c:pt idx="2">
                  <c:v>17.7</c:v>
                </c:pt>
                <c:pt idx="3">
                  <c:v>39.9</c:v>
                </c:pt>
                <c:pt idx="4">
                  <c:v>8.2000000000000011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Core Coure</c:v>
                </c:pt>
                <c:pt idx="1">
                  <c:v>English</c:v>
                </c:pt>
                <c:pt idx="2">
                  <c:v>Math</c:v>
                </c:pt>
                <c:pt idx="3">
                  <c:v>Science</c:v>
                </c:pt>
                <c:pt idx="4">
                  <c:v>Social Studies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Core Coure</c:v>
                </c:pt>
                <c:pt idx="1">
                  <c:v>English</c:v>
                </c:pt>
                <c:pt idx="2">
                  <c:v>Math</c:v>
                </c:pt>
                <c:pt idx="3">
                  <c:v>Science</c:v>
                </c:pt>
                <c:pt idx="4">
                  <c:v>Social Studies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Core Coure</c:v>
                </c:pt>
                <c:pt idx="1">
                  <c:v>English</c:v>
                </c:pt>
                <c:pt idx="2">
                  <c:v>Math</c:v>
                </c:pt>
                <c:pt idx="3">
                  <c:v>Science</c:v>
                </c:pt>
                <c:pt idx="4">
                  <c:v>Social Studies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0251512"/>
        <c:axId val="260251904"/>
      </c:barChart>
      <c:catAx>
        <c:axId val="260251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0251904"/>
        <c:crosses val="autoZero"/>
        <c:auto val="1"/>
        <c:lblAlgn val="ctr"/>
        <c:lblOffset val="100"/>
        <c:noMultiLvlLbl val="0"/>
      </c:catAx>
      <c:valAx>
        <c:axId val="26025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0251512"/>
        <c:crosses val="autoZero"/>
        <c:crossBetween val="between"/>
      </c:valAx>
    </c:plotArea>
    <c:legend>
      <c:legendPos val="l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9.1049382716049482E-2"/>
          <c:y val="5.5539932508436481E-2"/>
          <c:w val="0.41602556624866377"/>
          <c:h val="0.144872515935507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8B4A6-9787-4464-994A-192C8BF6E42C}" type="doc">
      <dgm:prSet loTypeId="urn:microsoft.com/office/officeart/2005/8/layout/equation1" loCatId="process" qsTypeId="urn:microsoft.com/office/officeart/2005/8/quickstyle/simple1" qsCatId="simple" csTypeId="urn:microsoft.com/office/officeart/2005/8/colors/accent2_2" csCatId="accent2" phldr="1"/>
      <dgm:spPr/>
    </dgm:pt>
    <dgm:pt modelId="{803112AC-40EB-40D1-9B5C-502076847F04}">
      <dgm:prSet phldrT="[Text]" custT="1"/>
      <dgm:spPr/>
      <dgm:t>
        <a:bodyPr/>
        <a:lstStyle/>
        <a:p>
          <a:r>
            <a:rPr lang="en-US" sz="2000" b="1" i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Teacher</a:t>
          </a:r>
          <a:r>
            <a:rPr lang="en-US" sz="2000" b="1" i="1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en-US" sz="2000" b="1" i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Quality </a:t>
          </a:r>
          <a:endParaRPr lang="en-US" sz="2000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1E55438-7E7A-4BD9-84DC-798B607D7FD7}" type="parTrans" cxnId="{89A187D4-97B4-4D3D-B7FE-4581810E507F}">
      <dgm:prSet/>
      <dgm:spPr/>
      <dgm:t>
        <a:bodyPr/>
        <a:lstStyle/>
        <a:p>
          <a:endParaRPr lang="en-US"/>
        </a:p>
      </dgm:t>
    </dgm:pt>
    <dgm:pt modelId="{2E05EF80-F941-40A6-90F3-839A11EF22BF}" type="sibTrans" cxnId="{89A187D4-97B4-4D3D-B7FE-4581810E507F}">
      <dgm:prSet/>
      <dgm:spPr>
        <a:solidFill>
          <a:srgbClr val="800000"/>
        </a:solidFill>
      </dgm:spPr>
      <dgm:t>
        <a:bodyPr/>
        <a:lstStyle/>
        <a:p>
          <a:endParaRPr lang="en-US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8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6614AE36-95A2-4D5F-A53A-29CE267C5094}">
      <dgm:prSet phldrT="[Text]" custT="1"/>
      <dgm:spPr/>
      <dgm:t>
        <a:bodyPr/>
        <a:lstStyle/>
        <a:p>
          <a:r>
            <a:rPr lang="en-US" sz="2000" b="1" i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Programmatic Equity</a:t>
          </a:r>
          <a:endParaRPr lang="en-US" sz="2000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2F7AEA8-4108-4C71-A627-057CF99BB6A5}" type="parTrans" cxnId="{968AEFB1-2E1D-4447-BF6A-793EA2905AA9}">
      <dgm:prSet/>
      <dgm:spPr/>
      <dgm:t>
        <a:bodyPr/>
        <a:lstStyle/>
        <a:p>
          <a:endParaRPr lang="en-US"/>
        </a:p>
      </dgm:t>
    </dgm:pt>
    <dgm:pt modelId="{5210B0E1-42AA-45C2-B0A4-65C4CAC3B489}" type="sibTrans" cxnId="{968AEFB1-2E1D-4447-BF6A-793EA2905AA9}">
      <dgm:prSet/>
      <dgm:spPr>
        <a:solidFill>
          <a:srgbClr val="800000"/>
        </a:solidFill>
      </dgm:spPr>
      <dgm:t>
        <a:bodyPr/>
        <a:lstStyle/>
        <a:p>
          <a:endParaRPr lang="en-US" dirty="0"/>
        </a:p>
      </dgm:t>
    </dgm:pt>
    <dgm:pt modelId="{9E06389F-C575-4EFB-BF81-F1F026E981D3}">
      <dgm:prSet phldrT="[Text]" custT="1"/>
      <dgm:spPr/>
      <dgm:t>
        <a:bodyPr/>
        <a:lstStyle/>
        <a:p>
          <a:r>
            <a:rPr lang="en-US" sz="2000" b="1" i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Achievement</a:t>
          </a:r>
        </a:p>
        <a:p>
          <a:r>
            <a:rPr lang="en-US" sz="2000" b="1" i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Equity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48651E6B-6CE2-4E04-9660-3D24CD61D657}" type="parTrans" cxnId="{F7A74C2C-4861-4B2A-ADDF-BBB06D673284}">
      <dgm:prSet/>
      <dgm:spPr/>
      <dgm:t>
        <a:bodyPr/>
        <a:lstStyle/>
        <a:p>
          <a:endParaRPr lang="en-US"/>
        </a:p>
      </dgm:t>
    </dgm:pt>
    <dgm:pt modelId="{BB032D25-D84B-472D-A316-63E2B7368292}" type="sibTrans" cxnId="{F7A74C2C-4861-4B2A-ADDF-BBB06D673284}">
      <dgm:prSet/>
      <dgm:spPr/>
      <dgm:t>
        <a:bodyPr/>
        <a:lstStyle/>
        <a:p>
          <a:endParaRPr lang="en-US"/>
        </a:p>
      </dgm:t>
    </dgm:pt>
    <dgm:pt modelId="{8E1997F4-DD70-4BE3-90CA-E7F2ADA86820}" type="pres">
      <dgm:prSet presAssocID="{9AC8B4A6-9787-4464-994A-192C8BF6E42C}" presName="linearFlow" presStyleCnt="0">
        <dgm:presLayoutVars>
          <dgm:dir/>
          <dgm:resizeHandles val="exact"/>
        </dgm:presLayoutVars>
      </dgm:prSet>
      <dgm:spPr/>
    </dgm:pt>
    <dgm:pt modelId="{DBD6715D-F052-400D-BF73-0EB0B275B7CE}" type="pres">
      <dgm:prSet presAssocID="{803112AC-40EB-40D1-9B5C-502076847F04}" presName="node" presStyleLbl="node1" presStyleIdx="0" presStyleCnt="3" custScaleX="204157" custScaleY="149847" custLinFactX="321360" custLinFactNeighborX="400000" custLinFactNeighborY="-5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3A5B5-E717-42C2-9998-940974117F43}" type="pres">
      <dgm:prSet presAssocID="{2E05EF80-F941-40A6-90F3-839A11EF22BF}" presName="spacerL" presStyleCnt="0"/>
      <dgm:spPr/>
    </dgm:pt>
    <dgm:pt modelId="{BE17A060-8EE4-4813-81D0-F08E3E7DC50E}" type="pres">
      <dgm:prSet presAssocID="{2E05EF80-F941-40A6-90F3-839A11EF22BF}" presName="sibTrans" presStyleLbl="sibTrans2D1" presStyleIdx="0" presStyleCnt="2" custLinFactX="112143" custLinFactNeighborX="200000" custLinFactNeighborY="-11032"/>
      <dgm:spPr/>
      <dgm:t>
        <a:bodyPr/>
        <a:lstStyle/>
        <a:p>
          <a:endParaRPr lang="en-US"/>
        </a:p>
      </dgm:t>
    </dgm:pt>
    <dgm:pt modelId="{F61E2099-D897-4C30-A5FD-02295B00146F}" type="pres">
      <dgm:prSet presAssocID="{2E05EF80-F941-40A6-90F3-839A11EF22BF}" presName="spacerR" presStyleCnt="0"/>
      <dgm:spPr/>
    </dgm:pt>
    <dgm:pt modelId="{E177C354-33BD-4DC0-AFD8-7D0B27B5B74A}" type="pres">
      <dgm:prSet presAssocID="{6614AE36-95A2-4D5F-A53A-29CE267C5094}" presName="node" presStyleLbl="node1" presStyleIdx="1" presStyleCnt="3" custScaleX="298598" custScaleY="148621" custLinFactX="-254340" custLinFactNeighborX="-300000" custLinFactNeighborY="-6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FD94F-8BAF-4546-BB2A-01DE1C70C795}" type="pres">
      <dgm:prSet presAssocID="{5210B0E1-42AA-45C2-B0A4-65C4CAC3B489}" presName="spacerL" presStyleCnt="0"/>
      <dgm:spPr/>
    </dgm:pt>
    <dgm:pt modelId="{462D4CC3-D68D-4D57-AB7D-5A5E4AAE64A9}" type="pres">
      <dgm:prSet presAssocID="{5210B0E1-42AA-45C2-B0A4-65C4CAC3B489}" presName="sibTrans" presStyleLbl="sibTrans2D1" presStyleIdx="1" presStyleCnt="2" custLinFactX="-8003" custLinFactNeighborX="-100000" custLinFactNeighborY="-11032"/>
      <dgm:spPr/>
      <dgm:t>
        <a:bodyPr/>
        <a:lstStyle/>
        <a:p>
          <a:endParaRPr lang="en-US"/>
        </a:p>
      </dgm:t>
    </dgm:pt>
    <dgm:pt modelId="{DEA573DE-2BFF-448F-B8C2-6963084B42B3}" type="pres">
      <dgm:prSet presAssocID="{5210B0E1-42AA-45C2-B0A4-65C4CAC3B489}" presName="spacerR" presStyleCnt="0"/>
      <dgm:spPr/>
    </dgm:pt>
    <dgm:pt modelId="{4096EA59-9638-400C-AAE7-59DD7F0681C6}" type="pres">
      <dgm:prSet presAssocID="{9E06389F-C575-4EFB-BF81-F1F026E981D3}" presName="node" presStyleLbl="node1" presStyleIdx="2" presStyleCnt="3" custScaleX="252353" custLinFactNeighborX="285" custLinFactNeighborY="-11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F2172D-9494-4757-96E0-3C907D2C5230}" type="presOf" srcId="{9AC8B4A6-9787-4464-994A-192C8BF6E42C}" destId="{8E1997F4-DD70-4BE3-90CA-E7F2ADA86820}" srcOrd="0" destOrd="0" presId="urn:microsoft.com/office/officeart/2005/8/layout/equation1"/>
    <dgm:cxn modelId="{28A73779-057D-4422-901B-AFBAC566902C}" type="presOf" srcId="{9E06389F-C575-4EFB-BF81-F1F026E981D3}" destId="{4096EA59-9638-400C-AAE7-59DD7F0681C6}" srcOrd="0" destOrd="0" presId="urn:microsoft.com/office/officeart/2005/8/layout/equation1"/>
    <dgm:cxn modelId="{AED4BD20-79C1-480E-A812-671F15E2E936}" type="presOf" srcId="{2E05EF80-F941-40A6-90F3-839A11EF22BF}" destId="{BE17A060-8EE4-4813-81D0-F08E3E7DC50E}" srcOrd="0" destOrd="0" presId="urn:microsoft.com/office/officeart/2005/8/layout/equation1"/>
    <dgm:cxn modelId="{89A187D4-97B4-4D3D-B7FE-4581810E507F}" srcId="{9AC8B4A6-9787-4464-994A-192C8BF6E42C}" destId="{803112AC-40EB-40D1-9B5C-502076847F04}" srcOrd="0" destOrd="0" parTransId="{C1E55438-7E7A-4BD9-84DC-798B607D7FD7}" sibTransId="{2E05EF80-F941-40A6-90F3-839A11EF22BF}"/>
    <dgm:cxn modelId="{968AEFB1-2E1D-4447-BF6A-793EA2905AA9}" srcId="{9AC8B4A6-9787-4464-994A-192C8BF6E42C}" destId="{6614AE36-95A2-4D5F-A53A-29CE267C5094}" srcOrd="1" destOrd="0" parTransId="{B2F7AEA8-4108-4C71-A627-057CF99BB6A5}" sibTransId="{5210B0E1-42AA-45C2-B0A4-65C4CAC3B489}"/>
    <dgm:cxn modelId="{E4E4BD43-90F4-4679-B72F-933F9AD642BF}" type="presOf" srcId="{6614AE36-95A2-4D5F-A53A-29CE267C5094}" destId="{E177C354-33BD-4DC0-AFD8-7D0B27B5B74A}" srcOrd="0" destOrd="0" presId="urn:microsoft.com/office/officeart/2005/8/layout/equation1"/>
    <dgm:cxn modelId="{F7A74C2C-4861-4B2A-ADDF-BBB06D673284}" srcId="{9AC8B4A6-9787-4464-994A-192C8BF6E42C}" destId="{9E06389F-C575-4EFB-BF81-F1F026E981D3}" srcOrd="2" destOrd="0" parTransId="{48651E6B-6CE2-4E04-9660-3D24CD61D657}" sibTransId="{BB032D25-D84B-472D-A316-63E2B7368292}"/>
    <dgm:cxn modelId="{D68EA1DA-C573-4E36-8A02-DEF1A24E7FC0}" type="presOf" srcId="{5210B0E1-42AA-45C2-B0A4-65C4CAC3B489}" destId="{462D4CC3-D68D-4D57-AB7D-5A5E4AAE64A9}" srcOrd="0" destOrd="0" presId="urn:microsoft.com/office/officeart/2005/8/layout/equation1"/>
    <dgm:cxn modelId="{86630B01-5226-4DC0-A68F-3F0220289A4E}" type="presOf" srcId="{803112AC-40EB-40D1-9B5C-502076847F04}" destId="{DBD6715D-F052-400D-BF73-0EB0B275B7CE}" srcOrd="0" destOrd="0" presId="urn:microsoft.com/office/officeart/2005/8/layout/equation1"/>
    <dgm:cxn modelId="{F6155E0F-A191-441D-90B9-C4CD0E91347C}" type="presParOf" srcId="{8E1997F4-DD70-4BE3-90CA-E7F2ADA86820}" destId="{DBD6715D-F052-400D-BF73-0EB0B275B7CE}" srcOrd="0" destOrd="0" presId="urn:microsoft.com/office/officeart/2005/8/layout/equation1"/>
    <dgm:cxn modelId="{8330F3A6-A7D3-4C25-9590-21AB143B7305}" type="presParOf" srcId="{8E1997F4-DD70-4BE3-90CA-E7F2ADA86820}" destId="{A253A5B5-E717-42C2-9998-940974117F43}" srcOrd="1" destOrd="0" presId="urn:microsoft.com/office/officeart/2005/8/layout/equation1"/>
    <dgm:cxn modelId="{F44ADA66-6EBD-4B3E-AFD0-1132F6FC323A}" type="presParOf" srcId="{8E1997F4-DD70-4BE3-90CA-E7F2ADA86820}" destId="{BE17A060-8EE4-4813-81D0-F08E3E7DC50E}" srcOrd="2" destOrd="0" presId="urn:microsoft.com/office/officeart/2005/8/layout/equation1"/>
    <dgm:cxn modelId="{D608337E-5619-4B30-AF1E-A7523B14B6E1}" type="presParOf" srcId="{8E1997F4-DD70-4BE3-90CA-E7F2ADA86820}" destId="{F61E2099-D897-4C30-A5FD-02295B00146F}" srcOrd="3" destOrd="0" presId="urn:microsoft.com/office/officeart/2005/8/layout/equation1"/>
    <dgm:cxn modelId="{E6A7A8A1-C92E-4F2F-8CC1-12C6047BBC35}" type="presParOf" srcId="{8E1997F4-DD70-4BE3-90CA-E7F2ADA86820}" destId="{E177C354-33BD-4DC0-AFD8-7D0B27B5B74A}" srcOrd="4" destOrd="0" presId="urn:microsoft.com/office/officeart/2005/8/layout/equation1"/>
    <dgm:cxn modelId="{5C903B77-D8B3-4D66-9D20-C94AB5B21646}" type="presParOf" srcId="{8E1997F4-DD70-4BE3-90CA-E7F2ADA86820}" destId="{35FFD94F-8BAF-4546-BB2A-01DE1C70C795}" srcOrd="5" destOrd="0" presId="urn:microsoft.com/office/officeart/2005/8/layout/equation1"/>
    <dgm:cxn modelId="{D020E31E-99FE-475A-830D-CC9BB77B4785}" type="presParOf" srcId="{8E1997F4-DD70-4BE3-90CA-E7F2ADA86820}" destId="{462D4CC3-D68D-4D57-AB7D-5A5E4AAE64A9}" srcOrd="6" destOrd="0" presId="urn:microsoft.com/office/officeart/2005/8/layout/equation1"/>
    <dgm:cxn modelId="{4D94591A-A065-467C-8865-5B435DEA390A}" type="presParOf" srcId="{8E1997F4-DD70-4BE3-90CA-E7F2ADA86820}" destId="{DEA573DE-2BFF-448F-B8C2-6963084B42B3}" srcOrd="7" destOrd="0" presId="urn:microsoft.com/office/officeart/2005/8/layout/equation1"/>
    <dgm:cxn modelId="{9E7E9BD2-FF3B-4CE3-9F7A-E5804E945BBA}" type="presParOf" srcId="{8E1997F4-DD70-4BE3-90CA-E7F2ADA86820}" destId="{4096EA59-9638-400C-AAE7-59DD7F0681C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8B4A6-9787-4464-994A-192C8BF6E42C}" type="doc">
      <dgm:prSet loTypeId="urn:microsoft.com/office/officeart/2005/8/layout/equation1" loCatId="process" qsTypeId="urn:microsoft.com/office/officeart/2005/8/quickstyle/simple1" qsCatId="simple" csTypeId="urn:microsoft.com/office/officeart/2005/8/colors/accent2_2" csCatId="accent2" phldr="1"/>
      <dgm:spPr/>
    </dgm:pt>
    <dgm:pt modelId="{803112AC-40EB-40D1-9B5C-502076847F04}">
      <dgm:prSet phldrT="[Text]" custT="1"/>
      <dgm:spPr/>
      <dgm:t>
        <a:bodyPr/>
        <a:lstStyle/>
        <a:p>
          <a:r>
            <a:rPr lang="en-US" sz="2000" b="1" i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Teacher</a:t>
          </a:r>
          <a:r>
            <a:rPr lang="en-US" sz="2000" b="1" i="1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en-US" sz="2000" b="1" i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Quality </a:t>
          </a:r>
          <a:endParaRPr lang="en-US" sz="2000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1E55438-7E7A-4BD9-84DC-798B607D7FD7}" type="parTrans" cxnId="{89A187D4-97B4-4D3D-B7FE-4581810E507F}">
      <dgm:prSet/>
      <dgm:spPr/>
      <dgm:t>
        <a:bodyPr/>
        <a:lstStyle/>
        <a:p>
          <a:endParaRPr lang="en-US"/>
        </a:p>
      </dgm:t>
    </dgm:pt>
    <dgm:pt modelId="{2E05EF80-F941-40A6-90F3-839A11EF22BF}" type="sibTrans" cxnId="{89A187D4-97B4-4D3D-B7FE-4581810E507F}">
      <dgm:prSet/>
      <dgm:spPr/>
      <dgm:t>
        <a:bodyPr/>
        <a:lstStyle/>
        <a:p>
          <a:endParaRPr lang="en-US" dirty="0"/>
        </a:p>
      </dgm:t>
    </dgm:pt>
    <dgm:pt modelId="{6614AE36-95A2-4D5F-A53A-29CE267C5094}">
      <dgm:prSet phldrT="[Text]" custT="1"/>
      <dgm:spPr/>
      <dgm:t>
        <a:bodyPr/>
        <a:lstStyle/>
        <a:p>
          <a:r>
            <a:rPr lang="en-US" sz="2000" b="1" i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Programmatic Equity</a:t>
          </a:r>
          <a:endParaRPr lang="en-US" sz="2000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2F7AEA8-4108-4C71-A627-057CF99BB6A5}" type="parTrans" cxnId="{968AEFB1-2E1D-4447-BF6A-793EA2905AA9}">
      <dgm:prSet/>
      <dgm:spPr/>
      <dgm:t>
        <a:bodyPr/>
        <a:lstStyle/>
        <a:p>
          <a:endParaRPr lang="en-US"/>
        </a:p>
      </dgm:t>
    </dgm:pt>
    <dgm:pt modelId="{5210B0E1-42AA-45C2-B0A4-65C4CAC3B489}" type="sibTrans" cxnId="{968AEFB1-2E1D-4447-BF6A-793EA2905AA9}">
      <dgm:prSet/>
      <dgm:spPr/>
      <dgm:t>
        <a:bodyPr/>
        <a:lstStyle/>
        <a:p>
          <a:endParaRPr lang="en-US" dirty="0"/>
        </a:p>
      </dgm:t>
    </dgm:pt>
    <dgm:pt modelId="{9E06389F-C575-4EFB-BF81-F1F026E981D3}">
      <dgm:prSet phldrT="[Text]" custT="1"/>
      <dgm:spPr/>
      <dgm:t>
        <a:bodyPr/>
        <a:lstStyle/>
        <a:p>
          <a:r>
            <a:rPr lang="en-US" sz="2000" b="1" i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Achievement</a:t>
          </a:r>
        </a:p>
        <a:p>
          <a:r>
            <a:rPr lang="en-US" sz="2000" b="1" i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Equity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48651E6B-6CE2-4E04-9660-3D24CD61D657}" type="parTrans" cxnId="{F7A74C2C-4861-4B2A-ADDF-BBB06D673284}">
      <dgm:prSet/>
      <dgm:spPr/>
      <dgm:t>
        <a:bodyPr/>
        <a:lstStyle/>
        <a:p>
          <a:endParaRPr lang="en-US"/>
        </a:p>
      </dgm:t>
    </dgm:pt>
    <dgm:pt modelId="{BB032D25-D84B-472D-A316-63E2B7368292}" type="sibTrans" cxnId="{F7A74C2C-4861-4B2A-ADDF-BBB06D673284}">
      <dgm:prSet/>
      <dgm:spPr/>
      <dgm:t>
        <a:bodyPr/>
        <a:lstStyle/>
        <a:p>
          <a:endParaRPr lang="en-US"/>
        </a:p>
      </dgm:t>
    </dgm:pt>
    <dgm:pt modelId="{8E1997F4-DD70-4BE3-90CA-E7F2ADA86820}" type="pres">
      <dgm:prSet presAssocID="{9AC8B4A6-9787-4464-994A-192C8BF6E42C}" presName="linearFlow" presStyleCnt="0">
        <dgm:presLayoutVars>
          <dgm:dir/>
          <dgm:resizeHandles val="exact"/>
        </dgm:presLayoutVars>
      </dgm:prSet>
      <dgm:spPr/>
    </dgm:pt>
    <dgm:pt modelId="{DBD6715D-F052-400D-BF73-0EB0B275B7CE}" type="pres">
      <dgm:prSet presAssocID="{803112AC-40EB-40D1-9B5C-502076847F04}" presName="node" presStyleLbl="node1" presStyleIdx="0" presStyleCnt="3" custScaleX="204157" custScaleY="149847" custLinFactX="321360" custLinFactNeighborX="400000" custLinFactNeighborY="-5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3A5B5-E717-42C2-9998-940974117F43}" type="pres">
      <dgm:prSet presAssocID="{2E05EF80-F941-40A6-90F3-839A11EF22BF}" presName="spacerL" presStyleCnt="0"/>
      <dgm:spPr/>
    </dgm:pt>
    <dgm:pt modelId="{BE17A060-8EE4-4813-81D0-F08E3E7DC50E}" type="pres">
      <dgm:prSet presAssocID="{2E05EF80-F941-40A6-90F3-839A11EF22BF}" presName="sibTrans" presStyleLbl="sibTrans2D1" presStyleIdx="0" presStyleCnt="2" custLinFactX="112143" custLinFactNeighborX="200000" custLinFactNeighborY="-11032"/>
      <dgm:spPr/>
      <dgm:t>
        <a:bodyPr/>
        <a:lstStyle/>
        <a:p>
          <a:endParaRPr lang="en-US"/>
        </a:p>
      </dgm:t>
    </dgm:pt>
    <dgm:pt modelId="{F61E2099-D897-4C30-A5FD-02295B00146F}" type="pres">
      <dgm:prSet presAssocID="{2E05EF80-F941-40A6-90F3-839A11EF22BF}" presName="spacerR" presStyleCnt="0"/>
      <dgm:spPr/>
    </dgm:pt>
    <dgm:pt modelId="{E177C354-33BD-4DC0-AFD8-7D0B27B5B74A}" type="pres">
      <dgm:prSet presAssocID="{6614AE36-95A2-4D5F-A53A-29CE267C5094}" presName="node" presStyleLbl="node1" presStyleIdx="1" presStyleCnt="3" custScaleX="298598" custScaleY="148621" custLinFactX="-254340" custLinFactNeighborX="-300000" custLinFactNeighborY="-6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FD94F-8BAF-4546-BB2A-01DE1C70C795}" type="pres">
      <dgm:prSet presAssocID="{5210B0E1-42AA-45C2-B0A4-65C4CAC3B489}" presName="spacerL" presStyleCnt="0"/>
      <dgm:spPr/>
    </dgm:pt>
    <dgm:pt modelId="{462D4CC3-D68D-4D57-AB7D-5A5E4AAE64A9}" type="pres">
      <dgm:prSet presAssocID="{5210B0E1-42AA-45C2-B0A4-65C4CAC3B489}" presName="sibTrans" presStyleLbl="sibTrans2D1" presStyleIdx="1" presStyleCnt="2" custLinFactX="-8003" custLinFactNeighborX="-100000" custLinFactNeighborY="-11032"/>
      <dgm:spPr/>
      <dgm:t>
        <a:bodyPr/>
        <a:lstStyle/>
        <a:p>
          <a:endParaRPr lang="en-US"/>
        </a:p>
      </dgm:t>
    </dgm:pt>
    <dgm:pt modelId="{DEA573DE-2BFF-448F-B8C2-6963084B42B3}" type="pres">
      <dgm:prSet presAssocID="{5210B0E1-42AA-45C2-B0A4-65C4CAC3B489}" presName="spacerR" presStyleCnt="0"/>
      <dgm:spPr/>
    </dgm:pt>
    <dgm:pt modelId="{4096EA59-9638-400C-AAE7-59DD7F0681C6}" type="pres">
      <dgm:prSet presAssocID="{9E06389F-C575-4EFB-BF81-F1F026E981D3}" presName="node" presStyleLbl="node1" presStyleIdx="2" presStyleCnt="3" custScaleX="252353" custLinFactNeighborX="285" custLinFactNeighborY="-11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1F788E-84B2-4423-A769-6142DD686CA6}" type="presOf" srcId="{6614AE36-95A2-4D5F-A53A-29CE267C5094}" destId="{E177C354-33BD-4DC0-AFD8-7D0B27B5B74A}" srcOrd="0" destOrd="0" presId="urn:microsoft.com/office/officeart/2005/8/layout/equation1"/>
    <dgm:cxn modelId="{F7A74C2C-4861-4B2A-ADDF-BBB06D673284}" srcId="{9AC8B4A6-9787-4464-994A-192C8BF6E42C}" destId="{9E06389F-C575-4EFB-BF81-F1F026E981D3}" srcOrd="2" destOrd="0" parTransId="{48651E6B-6CE2-4E04-9660-3D24CD61D657}" sibTransId="{BB032D25-D84B-472D-A316-63E2B7368292}"/>
    <dgm:cxn modelId="{89A187D4-97B4-4D3D-B7FE-4581810E507F}" srcId="{9AC8B4A6-9787-4464-994A-192C8BF6E42C}" destId="{803112AC-40EB-40D1-9B5C-502076847F04}" srcOrd="0" destOrd="0" parTransId="{C1E55438-7E7A-4BD9-84DC-798B607D7FD7}" sibTransId="{2E05EF80-F941-40A6-90F3-839A11EF22BF}"/>
    <dgm:cxn modelId="{8074BA53-581C-4FB9-9786-5FD3DEE1356F}" type="presOf" srcId="{9E06389F-C575-4EFB-BF81-F1F026E981D3}" destId="{4096EA59-9638-400C-AAE7-59DD7F0681C6}" srcOrd="0" destOrd="0" presId="urn:microsoft.com/office/officeart/2005/8/layout/equation1"/>
    <dgm:cxn modelId="{6FBFA3A0-4C5E-47A8-8BB4-42A91CFB6F98}" type="presOf" srcId="{9AC8B4A6-9787-4464-994A-192C8BF6E42C}" destId="{8E1997F4-DD70-4BE3-90CA-E7F2ADA86820}" srcOrd="0" destOrd="0" presId="urn:microsoft.com/office/officeart/2005/8/layout/equation1"/>
    <dgm:cxn modelId="{82AB48B3-5EA9-4DCF-B9C8-A2B35FDA43E1}" type="presOf" srcId="{2E05EF80-F941-40A6-90F3-839A11EF22BF}" destId="{BE17A060-8EE4-4813-81D0-F08E3E7DC50E}" srcOrd="0" destOrd="0" presId="urn:microsoft.com/office/officeart/2005/8/layout/equation1"/>
    <dgm:cxn modelId="{AE5FF217-485F-4435-B87D-BBAA8E123B13}" type="presOf" srcId="{803112AC-40EB-40D1-9B5C-502076847F04}" destId="{DBD6715D-F052-400D-BF73-0EB0B275B7CE}" srcOrd="0" destOrd="0" presId="urn:microsoft.com/office/officeart/2005/8/layout/equation1"/>
    <dgm:cxn modelId="{968AEFB1-2E1D-4447-BF6A-793EA2905AA9}" srcId="{9AC8B4A6-9787-4464-994A-192C8BF6E42C}" destId="{6614AE36-95A2-4D5F-A53A-29CE267C5094}" srcOrd="1" destOrd="0" parTransId="{B2F7AEA8-4108-4C71-A627-057CF99BB6A5}" sibTransId="{5210B0E1-42AA-45C2-B0A4-65C4CAC3B489}"/>
    <dgm:cxn modelId="{5BD5EC02-6835-477B-B32C-A73D0DE20D1F}" type="presOf" srcId="{5210B0E1-42AA-45C2-B0A4-65C4CAC3B489}" destId="{462D4CC3-D68D-4D57-AB7D-5A5E4AAE64A9}" srcOrd="0" destOrd="0" presId="urn:microsoft.com/office/officeart/2005/8/layout/equation1"/>
    <dgm:cxn modelId="{1EE05BDC-DEDE-4BF6-8ED3-BA8E56D97C2F}" type="presParOf" srcId="{8E1997F4-DD70-4BE3-90CA-E7F2ADA86820}" destId="{DBD6715D-F052-400D-BF73-0EB0B275B7CE}" srcOrd="0" destOrd="0" presId="urn:microsoft.com/office/officeart/2005/8/layout/equation1"/>
    <dgm:cxn modelId="{3DFEAB91-09FE-4BC6-B537-7FD285A1EFAE}" type="presParOf" srcId="{8E1997F4-DD70-4BE3-90CA-E7F2ADA86820}" destId="{A253A5B5-E717-42C2-9998-940974117F43}" srcOrd="1" destOrd="0" presId="urn:microsoft.com/office/officeart/2005/8/layout/equation1"/>
    <dgm:cxn modelId="{1595F81E-B836-496C-B8E4-D3A569DD4590}" type="presParOf" srcId="{8E1997F4-DD70-4BE3-90CA-E7F2ADA86820}" destId="{BE17A060-8EE4-4813-81D0-F08E3E7DC50E}" srcOrd="2" destOrd="0" presId="urn:microsoft.com/office/officeart/2005/8/layout/equation1"/>
    <dgm:cxn modelId="{A3EC1B09-B9AE-4DBB-A3EF-2A47D90566C7}" type="presParOf" srcId="{8E1997F4-DD70-4BE3-90CA-E7F2ADA86820}" destId="{F61E2099-D897-4C30-A5FD-02295B00146F}" srcOrd="3" destOrd="0" presId="urn:microsoft.com/office/officeart/2005/8/layout/equation1"/>
    <dgm:cxn modelId="{E182C7DC-2AA1-4E66-BB5F-B341F1D7CA56}" type="presParOf" srcId="{8E1997F4-DD70-4BE3-90CA-E7F2ADA86820}" destId="{E177C354-33BD-4DC0-AFD8-7D0B27B5B74A}" srcOrd="4" destOrd="0" presId="urn:microsoft.com/office/officeart/2005/8/layout/equation1"/>
    <dgm:cxn modelId="{B3200C06-BA20-41DA-9E95-B23A89DB228B}" type="presParOf" srcId="{8E1997F4-DD70-4BE3-90CA-E7F2ADA86820}" destId="{35FFD94F-8BAF-4546-BB2A-01DE1C70C795}" srcOrd="5" destOrd="0" presId="urn:microsoft.com/office/officeart/2005/8/layout/equation1"/>
    <dgm:cxn modelId="{CF03F0FF-86BA-4197-B29E-BDC2410A06FF}" type="presParOf" srcId="{8E1997F4-DD70-4BE3-90CA-E7F2ADA86820}" destId="{462D4CC3-D68D-4D57-AB7D-5A5E4AAE64A9}" srcOrd="6" destOrd="0" presId="urn:microsoft.com/office/officeart/2005/8/layout/equation1"/>
    <dgm:cxn modelId="{7408A6C4-C155-48F3-A25C-62F9B2DED371}" type="presParOf" srcId="{8E1997F4-DD70-4BE3-90CA-E7F2ADA86820}" destId="{DEA573DE-2BFF-448F-B8C2-6963084B42B3}" srcOrd="7" destOrd="0" presId="urn:microsoft.com/office/officeart/2005/8/layout/equation1"/>
    <dgm:cxn modelId="{00B460BF-84B9-4BD4-BB90-74D861CD7654}" type="presParOf" srcId="{8E1997F4-DD70-4BE3-90CA-E7F2ADA86820}" destId="{4096EA59-9638-400C-AAE7-59DD7F0681C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DFA83D-7617-45E6-8849-16BC3783426D}" type="doc">
      <dgm:prSet loTypeId="urn:microsoft.com/office/officeart/2005/8/layout/radial1" loCatId="relationship" qsTypeId="urn:microsoft.com/office/officeart/2005/8/quickstyle/simple1" qsCatId="simple" csTypeId="urn:microsoft.com/office/officeart/2005/8/colors/accent2_2" csCatId="accent2" phldr="1"/>
      <dgm:spPr/>
    </dgm:pt>
    <dgm:pt modelId="{77E023E7-693E-47D0-B43E-89F41DC1698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Teacher</a:t>
          </a:r>
        </a:p>
      </dgm:t>
    </dgm:pt>
    <dgm:pt modelId="{2B906C95-D876-4F35-98E8-BF708EE55DE9}" type="parTrans" cxnId="{A120C045-5CA0-42F2-A19A-3D74E70DC7BC}">
      <dgm:prSet/>
      <dgm:spPr/>
      <dgm:t>
        <a:bodyPr/>
        <a:lstStyle/>
        <a:p>
          <a:endParaRPr lang="en-US"/>
        </a:p>
      </dgm:t>
    </dgm:pt>
    <dgm:pt modelId="{F59D666B-B9C5-4DD1-BE9C-FFB7EE3EFE98}" type="sibTrans" cxnId="{A120C045-5CA0-42F2-A19A-3D74E70DC7BC}">
      <dgm:prSet/>
      <dgm:spPr/>
      <dgm:t>
        <a:bodyPr/>
        <a:lstStyle/>
        <a:p>
          <a:endParaRPr lang="en-US"/>
        </a:p>
      </dgm:t>
    </dgm:pt>
    <dgm:pt modelId="{0F54BBC2-2C98-48AF-AACD-49EAB815271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Skill</a:t>
          </a:r>
        </a:p>
      </dgm:t>
    </dgm:pt>
    <dgm:pt modelId="{7FA05AD1-3DD8-4E01-BFED-A41724BC877F}" type="parTrans" cxnId="{8EF08717-68CE-4DA3-9A5B-38201CFBF4E9}">
      <dgm:prSet/>
      <dgm:spPr/>
      <dgm:t>
        <a:bodyPr/>
        <a:lstStyle/>
        <a:p>
          <a:endParaRPr lang="en-US" dirty="0"/>
        </a:p>
      </dgm:t>
    </dgm:pt>
    <dgm:pt modelId="{B02D238D-8551-49D4-BC8D-9214C4593082}" type="sibTrans" cxnId="{8EF08717-68CE-4DA3-9A5B-38201CFBF4E9}">
      <dgm:prSet/>
      <dgm:spPr/>
      <dgm:t>
        <a:bodyPr/>
        <a:lstStyle/>
        <a:p>
          <a:endParaRPr lang="en-US"/>
        </a:p>
      </dgm:t>
    </dgm:pt>
    <dgm:pt modelId="{AC152B93-948D-4CF4-9187-15ACC1BDF0C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Skill</a:t>
          </a:r>
        </a:p>
      </dgm:t>
    </dgm:pt>
    <dgm:pt modelId="{8543E46E-4955-4389-BBCA-AF03B6A21ECC}" type="parTrans" cxnId="{A7EAC8E4-A345-4394-AAE0-4B5B581552A9}">
      <dgm:prSet/>
      <dgm:spPr/>
      <dgm:t>
        <a:bodyPr/>
        <a:lstStyle/>
        <a:p>
          <a:endParaRPr lang="en-US" dirty="0"/>
        </a:p>
      </dgm:t>
    </dgm:pt>
    <dgm:pt modelId="{0B2A8B92-FED8-4C93-B6C5-430067939388}" type="sibTrans" cxnId="{A7EAC8E4-A345-4394-AAE0-4B5B581552A9}">
      <dgm:prSet/>
      <dgm:spPr/>
      <dgm:t>
        <a:bodyPr/>
        <a:lstStyle/>
        <a:p>
          <a:endParaRPr lang="en-US"/>
        </a:p>
      </dgm:t>
    </dgm:pt>
    <dgm:pt modelId="{D23117E4-84DB-4F1B-B83E-9EE4CC89C3B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Skill</a:t>
          </a:r>
        </a:p>
      </dgm:t>
    </dgm:pt>
    <dgm:pt modelId="{6DD62CFF-90BE-4239-9F47-55214255061F}" type="parTrans" cxnId="{081F7AEF-2BD8-4C75-A70C-615649067FD2}">
      <dgm:prSet/>
      <dgm:spPr/>
      <dgm:t>
        <a:bodyPr/>
        <a:lstStyle/>
        <a:p>
          <a:endParaRPr lang="en-US" dirty="0"/>
        </a:p>
      </dgm:t>
    </dgm:pt>
    <dgm:pt modelId="{C6C1AC7C-9109-4F70-8DE3-F25FA5495ADB}" type="sibTrans" cxnId="{081F7AEF-2BD8-4C75-A70C-615649067FD2}">
      <dgm:prSet/>
      <dgm:spPr/>
      <dgm:t>
        <a:bodyPr/>
        <a:lstStyle/>
        <a:p>
          <a:endParaRPr lang="en-US"/>
        </a:p>
      </dgm:t>
    </dgm:pt>
    <dgm:pt modelId="{EB1CBE4E-A352-4AF5-8B16-617D01C81128}" type="pres">
      <dgm:prSet presAssocID="{8EDFA83D-7617-45E6-8849-16BC3783426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67CD4E9-172C-40F3-88F5-FEC7ADD2CDDC}" type="pres">
      <dgm:prSet presAssocID="{77E023E7-693E-47D0-B43E-89F41DC1698A}" presName="centerShape" presStyleLbl="node0" presStyleIdx="0" presStyleCnt="1" custScaleX="146103"/>
      <dgm:spPr/>
      <dgm:t>
        <a:bodyPr/>
        <a:lstStyle/>
        <a:p>
          <a:endParaRPr lang="en-US"/>
        </a:p>
      </dgm:t>
    </dgm:pt>
    <dgm:pt modelId="{CAE2FFB2-4B93-4329-A73A-1F00284A3ABE}" type="pres">
      <dgm:prSet presAssocID="{7FA05AD1-3DD8-4E01-BFED-A41724BC877F}" presName="Name9" presStyleLbl="parChTrans1D2" presStyleIdx="0" presStyleCnt="3"/>
      <dgm:spPr/>
      <dgm:t>
        <a:bodyPr/>
        <a:lstStyle/>
        <a:p>
          <a:endParaRPr lang="en-US"/>
        </a:p>
      </dgm:t>
    </dgm:pt>
    <dgm:pt modelId="{D0BE4664-657E-4F1C-9CA8-7BBA0B430E5D}" type="pres">
      <dgm:prSet presAssocID="{7FA05AD1-3DD8-4E01-BFED-A41724BC877F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B4BB29F-4CAF-4446-AD0B-0E71DF01A158}" type="pres">
      <dgm:prSet presAssocID="{0F54BBC2-2C98-48AF-AACD-49EAB815271E}" presName="node" presStyleLbl="node1" presStyleIdx="0" presStyleCnt="3" custRadScaleRad="100903" custRadScaleInc="-1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94CD9-83FD-4CC9-B821-047B87190114}" type="pres">
      <dgm:prSet presAssocID="{8543E46E-4955-4389-BBCA-AF03B6A21ECC}" presName="Name9" presStyleLbl="parChTrans1D2" presStyleIdx="1" presStyleCnt="3"/>
      <dgm:spPr/>
      <dgm:t>
        <a:bodyPr/>
        <a:lstStyle/>
        <a:p>
          <a:endParaRPr lang="en-US"/>
        </a:p>
      </dgm:t>
    </dgm:pt>
    <dgm:pt modelId="{D83299ED-2A78-4961-A554-7F7976468E10}" type="pres">
      <dgm:prSet presAssocID="{8543E46E-4955-4389-BBCA-AF03B6A21ECC}" presName="connTx" presStyleLbl="parChTrans1D2" presStyleIdx="1" presStyleCnt="3"/>
      <dgm:spPr/>
      <dgm:t>
        <a:bodyPr/>
        <a:lstStyle/>
        <a:p>
          <a:endParaRPr lang="en-US"/>
        </a:p>
      </dgm:t>
    </dgm:pt>
    <dgm:pt modelId="{A1CAEA35-7001-4D9B-AC9F-9ADE59868DE0}" type="pres">
      <dgm:prSet presAssocID="{AC152B93-948D-4CF4-9187-15ACC1BDF0C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E47EB-D8C9-4A3B-BB0E-D171B5220565}" type="pres">
      <dgm:prSet presAssocID="{6DD62CFF-90BE-4239-9F47-55214255061F}" presName="Name9" presStyleLbl="parChTrans1D2" presStyleIdx="2" presStyleCnt="3"/>
      <dgm:spPr/>
      <dgm:t>
        <a:bodyPr/>
        <a:lstStyle/>
        <a:p>
          <a:endParaRPr lang="en-US"/>
        </a:p>
      </dgm:t>
    </dgm:pt>
    <dgm:pt modelId="{37A730FC-FC8F-4CB2-83EE-109AA50671E2}" type="pres">
      <dgm:prSet presAssocID="{6DD62CFF-90BE-4239-9F47-55214255061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FDCE5924-10FB-4368-9543-DD2706C8605C}" type="pres">
      <dgm:prSet presAssocID="{D23117E4-84DB-4F1B-B83E-9EE4CC89C3B6}" presName="node" presStyleLbl="node1" presStyleIdx="2" presStyleCnt="3" custRadScaleRad="99159" custRadScaleInc="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F08717-68CE-4DA3-9A5B-38201CFBF4E9}" srcId="{77E023E7-693E-47D0-B43E-89F41DC1698A}" destId="{0F54BBC2-2C98-48AF-AACD-49EAB815271E}" srcOrd="0" destOrd="0" parTransId="{7FA05AD1-3DD8-4E01-BFED-A41724BC877F}" sibTransId="{B02D238D-8551-49D4-BC8D-9214C4593082}"/>
    <dgm:cxn modelId="{081F7AEF-2BD8-4C75-A70C-615649067FD2}" srcId="{77E023E7-693E-47D0-B43E-89F41DC1698A}" destId="{D23117E4-84DB-4F1B-B83E-9EE4CC89C3B6}" srcOrd="2" destOrd="0" parTransId="{6DD62CFF-90BE-4239-9F47-55214255061F}" sibTransId="{C6C1AC7C-9109-4F70-8DE3-F25FA5495ADB}"/>
    <dgm:cxn modelId="{12306758-D4E4-417F-A40A-109BE05945C7}" type="presOf" srcId="{D23117E4-84DB-4F1B-B83E-9EE4CC89C3B6}" destId="{FDCE5924-10FB-4368-9543-DD2706C8605C}" srcOrd="0" destOrd="0" presId="urn:microsoft.com/office/officeart/2005/8/layout/radial1"/>
    <dgm:cxn modelId="{D0CEB611-A071-4B9F-A94E-B4BDE866E786}" type="presOf" srcId="{8543E46E-4955-4389-BBCA-AF03B6A21ECC}" destId="{D83299ED-2A78-4961-A554-7F7976468E10}" srcOrd="1" destOrd="0" presId="urn:microsoft.com/office/officeart/2005/8/layout/radial1"/>
    <dgm:cxn modelId="{CA7276FC-75C5-47DC-A3F8-D496D39F8A62}" type="presOf" srcId="{8EDFA83D-7617-45E6-8849-16BC3783426D}" destId="{EB1CBE4E-A352-4AF5-8B16-617D01C81128}" srcOrd="0" destOrd="0" presId="urn:microsoft.com/office/officeart/2005/8/layout/radial1"/>
    <dgm:cxn modelId="{B91972A9-C18C-4A4D-9A3B-0A8FC59FD982}" type="presOf" srcId="{7FA05AD1-3DD8-4E01-BFED-A41724BC877F}" destId="{CAE2FFB2-4B93-4329-A73A-1F00284A3ABE}" srcOrd="0" destOrd="0" presId="urn:microsoft.com/office/officeart/2005/8/layout/radial1"/>
    <dgm:cxn modelId="{0C7618D4-38F6-451E-BD03-E268DA2D5AAF}" type="presOf" srcId="{77E023E7-693E-47D0-B43E-89F41DC1698A}" destId="{E67CD4E9-172C-40F3-88F5-FEC7ADD2CDDC}" srcOrd="0" destOrd="0" presId="urn:microsoft.com/office/officeart/2005/8/layout/radial1"/>
    <dgm:cxn modelId="{7AD42B98-1727-4ED0-BF59-2F6AFD975FD5}" type="presOf" srcId="{AC152B93-948D-4CF4-9187-15ACC1BDF0C1}" destId="{A1CAEA35-7001-4D9B-AC9F-9ADE59868DE0}" srcOrd="0" destOrd="0" presId="urn:microsoft.com/office/officeart/2005/8/layout/radial1"/>
    <dgm:cxn modelId="{B5B81E99-3B97-4524-B834-2E972F10DDFE}" type="presOf" srcId="{7FA05AD1-3DD8-4E01-BFED-A41724BC877F}" destId="{D0BE4664-657E-4F1C-9CA8-7BBA0B430E5D}" srcOrd="1" destOrd="0" presId="urn:microsoft.com/office/officeart/2005/8/layout/radial1"/>
    <dgm:cxn modelId="{CE9F8667-8155-4D85-BAD6-72110D278776}" type="presOf" srcId="{6DD62CFF-90BE-4239-9F47-55214255061F}" destId="{37A730FC-FC8F-4CB2-83EE-109AA50671E2}" srcOrd="1" destOrd="0" presId="urn:microsoft.com/office/officeart/2005/8/layout/radial1"/>
    <dgm:cxn modelId="{26CFE484-5332-465E-9180-9ED70BBB8170}" type="presOf" srcId="{8543E46E-4955-4389-BBCA-AF03B6A21ECC}" destId="{24C94CD9-83FD-4CC9-B821-047B87190114}" srcOrd="0" destOrd="0" presId="urn:microsoft.com/office/officeart/2005/8/layout/radial1"/>
    <dgm:cxn modelId="{A7EAC8E4-A345-4394-AAE0-4B5B581552A9}" srcId="{77E023E7-693E-47D0-B43E-89F41DC1698A}" destId="{AC152B93-948D-4CF4-9187-15ACC1BDF0C1}" srcOrd="1" destOrd="0" parTransId="{8543E46E-4955-4389-BBCA-AF03B6A21ECC}" sibTransId="{0B2A8B92-FED8-4C93-B6C5-430067939388}"/>
    <dgm:cxn modelId="{A120C045-5CA0-42F2-A19A-3D74E70DC7BC}" srcId="{8EDFA83D-7617-45E6-8849-16BC3783426D}" destId="{77E023E7-693E-47D0-B43E-89F41DC1698A}" srcOrd="0" destOrd="0" parTransId="{2B906C95-D876-4F35-98E8-BF708EE55DE9}" sibTransId="{F59D666B-B9C5-4DD1-BE9C-FFB7EE3EFE98}"/>
    <dgm:cxn modelId="{87DA07D5-1D8B-4A96-8E1D-86EA5735E953}" type="presOf" srcId="{6DD62CFF-90BE-4239-9F47-55214255061F}" destId="{D2CE47EB-D8C9-4A3B-BB0E-D171B5220565}" srcOrd="0" destOrd="0" presId="urn:microsoft.com/office/officeart/2005/8/layout/radial1"/>
    <dgm:cxn modelId="{77864A2A-F168-4872-A117-53A2A5691B80}" type="presOf" srcId="{0F54BBC2-2C98-48AF-AACD-49EAB815271E}" destId="{8B4BB29F-4CAF-4446-AD0B-0E71DF01A158}" srcOrd="0" destOrd="0" presId="urn:microsoft.com/office/officeart/2005/8/layout/radial1"/>
    <dgm:cxn modelId="{5800B314-8D6D-407F-96D3-D1B6CF140815}" type="presParOf" srcId="{EB1CBE4E-A352-4AF5-8B16-617D01C81128}" destId="{E67CD4E9-172C-40F3-88F5-FEC7ADD2CDDC}" srcOrd="0" destOrd="0" presId="urn:microsoft.com/office/officeart/2005/8/layout/radial1"/>
    <dgm:cxn modelId="{B49CAF6E-99CE-487A-A14F-558456FEDA05}" type="presParOf" srcId="{EB1CBE4E-A352-4AF5-8B16-617D01C81128}" destId="{CAE2FFB2-4B93-4329-A73A-1F00284A3ABE}" srcOrd="1" destOrd="0" presId="urn:microsoft.com/office/officeart/2005/8/layout/radial1"/>
    <dgm:cxn modelId="{0AD88A68-F8CE-474B-B49A-36FF5A9D51AC}" type="presParOf" srcId="{CAE2FFB2-4B93-4329-A73A-1F00284A3ABE}" destId="{D0BE4664-657E-4F1C-9CA8-7BBA0B430E5D}" srcOrd="0" destOrd="0" presId="urn:microsoft.com/office/officeart/2005/8/layout/radial1"/>
    <dgm:cxn modelId="{A15EF501-4C23-4B10-B763-7FE62D329575}" type="presParOf" srcId="{EB1CBE4E-A352-4AF5-8B16-617D01C81128}" destId="{8B4BB29F-4CAF-4446-AD0B-0E71DF01A158}" srcOrd="2" destOrd="0" presId="urn:microsoft.com/office/officeart/2005/8/layout/radial1"/>
    <dgm:cxn modelId="{D8D4F082-C6F3-4A20-AE82-43E0C8A81070}" type="presParOf" srcId="{EB1CBE4E-A352-4AF5-8B16-617D01C81128}" destId="{24C94CD9-83FD-4CC9-B821-047B87190114}" srcOrd="3" destOrd="0" presId="urn:microsoft.com/office/officeart/2005/8/layout/radial1"/>
    <dgm:cxn modelId="{B4175572-6067-4977-9E3E-F6E785ACB642}" type="presParOf" srcId="{24C94CD9-83FD-4CC9-B821-047B87190114}" destId="{D83299ED-2A78-4961-A554-7F7976468E10}" srcOrd="0" destOrd="0" presId="urn:microsoft.com/office/officeart/2005/8/layout/radial1"/>
    <dgm:cxn modelId="{5F8DB419-A65B-45DE-9E49-74EB3C3FBC38}" type="presParOf" srcId="{EB1CBE4E-A352-4AF5-8B16-617D01C81128}" destId="{A1CAEA35-7001-4D9B-AC9F-9ADE59868DE0}" srcOrd="4" destOrd="0" presId="urn:microsoft.com/office/officeart/2005/8/layout/radial1"/>
    <dgm:cxn modelId="{44D9181E-102B-46CB-A857-E12C8DEC7167}" type="presParOf" srcId="{EB1CBE4E-A352-4AF5-8B16-617D01C81128}" destId="{D2CE47EB-D8C9-4A3B-BB0E-D171B5220565}" srcOrd="5" destOrd="0" presId="urn:microsoft.com/office/officeart/2005/8/layout/radial1"/>
    <dgm:cxn modelId="{388B82E6-17A8-45CD-B091-6854445AD9B1}" type="presParOf" srcId="{D2CE47EB-D8C9-4A3B-BB0E-D171B5220565}" destId="{37A730FC-FC8F-4CB2-83EE-109AA50671E2}" srcOrd="0" destOrd="0" presId="urn:microsoft.com/office/officeart/2005/8/layout/radial1"/>
    <dgm:cxn modelId="{08F46FD1-D938-40D8-82A2-8D1BFD93932A}" type="presParOf" srcId="{EB1CBE4E-A352-4AF5-8B16-617D01C81128}" destId="{FDCE5924-10FB-4368-9543-DD2706C8605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0269CC-A0F9-4A2D-B543-E0F1D468ED04}" type="doc">
      <dgm:prSet loTypeId="urn:microsoft.com/office/officeart/2005/8/layout/radial1" loCatId="relationship" qsTypeId="urn:microsoft.com/office/officeart/2005/8/quickstyle/simple1" qsCatId="simple" csTypeId="urn:microsoft.com/office/officeart/2005/8/colors/accent2_2" csCatId="accent2" phldr="1"/>
      <dgm:spPr/>
    </dgm:pt>
    <dgm:pt modelId="{75A067DB-3A55-43B8-8BB3-4AF01D14575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smtClean="0">
              <a:ln/>
              <a:effectLst/>
              <a:latin typeface="Arial Black" pitchFamily="34" charset="0"/>
              <a:cs typeface="Arial" charset="0"/>
            </a:rPr>
            <a:t>Teacher</a:t>
          </a:r>
        </a:p>
      </dgm:t>
    </dgm:pt>
    <dgm:pt modelId="{9AFA1371-EDFC-49C1-AE1C-AF58F52BF329}" type="parTrans" cxnId="{D1512394-12A9-4D18-99FC-A947E685E733}">
      <dgm:prSet/>
      <dgm:spPr/>
      <dgm:t>
        <a:bodyPr/>
        <a:lstStyle/>
        <a:p>
          <a:endParaRPr lang="en-US"/>
        </a:p>
      </dgm:t>
    </dgm:pt>
    <dgm:pt modelId="{A96BE3A9-1AA2-404D-B6A9-D83AB02072F8}" type="sibTrans" cxnId="{D1512394-12A9-4D18-99FC-A947E685E733}">
      <dgm:prSet/>
      <dgm:spPr/>
      <dgm:t>
        <a:bodyPr/>
        <a:lstStyle/>
        <a:p>
          <a:endParaRPr lang="en-US"/>
        </a:p>
      </dgm:t>
    </dgm:pt>
    <dgm:pt modelId="{48D47F1C-32F6-49E2-AD9F-9B22DCF15C7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smtClean="0">
              <a:ln/>
              <a:effectLst/>
              <a:latin typeface="Arial Black" pitchFamily="34" charset="0"/>
              <a:cs typeface="Arial" charset="0"/>
            </a:rPr>
            <a:t>Skill</a:t>
          </a:r>
        </a:p>
      </dgm:t>
    </dgm:pt>
    <dgm:pt modelId="{684D2F09-3061-4DDB-B17C-197B55141B9F}" type="parTrans" cxnId="{60C282CF-CA4F-4347-9E55-64979F05CDE7}">
      <dgm:prSet custT="1"/>
      <dgm:spPr/>
      <dgm:t>
        <a:bodyPr/>
        <a:lstStyle/>
        <a:p>
          <a:endParaRPr lang="en-US" sz="2400" dirty="0">
            <a:latin typeface="Arial Black" pitchFamily="34" charset="0"/>
          </a:endParaRPr>
        </a:p>
      </dgm:t>
    </dgm:pt>
    <dgm:pt modelId="{C5098ECB-8834-4934-8A1D-D0EAE30B2571}" type="sibTrans" cxnId="{60C282CF-CA4F-4347-9E55-64979F05CDE7}">
      <dgm:prSet/>
      <dgm:spPr/>
      <dgm:t>
        <a:bodyPr/>
        <a:lstStyle/>
        <a:p>
          <a:endParaRPr lang="en-US"/>
        </a:p>
      </dgm:t>
    </dgm:pt>
    <dgm:pt modelId="{07BF2C92-2329-4C28-B76E-CADD2174714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smtClean="0">
              <a:ln/>
              <a:effectLst/>
              <a:latin typeface="Arial Black" pitchFamily="34" charset="0"/>
              <a:cs typeface="Arial" charset="0"/>
            </a:rPr>
            <a:t>Skill</a:t>
          </a:r>
        </a:p>
      </dgm:t>
    </dgm:pt>
    <dgm:pt modelId="{A9CD1E6C-3CB8-4864-9BB5-42DF360ACA28}" type="parTrans" cxnId="{2B66F66A-D5F0-4CB2-A549-68C6BCC4E6BC}">
      <dgm:prSet custT="1"/>
      <dgm:spPr/>
      <dgm:t>
        <a:bodyPr/>
        <a:lstStyle/>
        <a:p>
          <a:endParaRPr lang="en-US" sz="2400" dirty="0">
            <a:latin typeface="Arial Black" pitchFamily="34" charset="0"/>
          </a:endParaRPr>
        </a:p>
      </dgm:t>
    </dgm:pt>
    <dgm:pt modelId="{321E003D-39FB-4ACC-94C6-B07759C4D2D8}" type="sibTrans" cxnId="{2B66F66A-D5F0-4CB2-A549-68C6BCC4E6BC}">
      <dgm:prSet/>
      <dgm:spPr/>
      <dgm:t>
        <a:bodyPr/>
        <a:lstStyle/>
        <a:p>
          <a:endParaRPr lang="en-US"/>
        </a:p>
      </dgm:t>
    </dgm:pt>
    <dgm:pt modelId="{C10C76B3-108C-44C1-82A9-0A40A594000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smtClean="0">
              <a:ln/>
              <a:effectLst/>
              <a:latin typeface="Arial Black" pitchFamily="34" charset="0"/>
              <a:cs typeface="Arial" charset="0"/>
            </a:rPr>
            <a:t>Skill</a:t>
          </a:r>
        </a:p>
      </dgm:t>
    </dgm:pt>
    <dgm:pt modelId="{C1213CD6-AE45-4270-AE18-4D0DFD5D38C8}" type="parTrans" cxnId="{580DC646-7EB3-4CF9-9D50-2A0C023E171C}">
      <dgm:prSet custT="1"/>
      <dgm:spPr/>
      <dgm:t>
        <a:bodyPr/>
        <a:lstStyle/>
        <a:p>
          <a:endParaRPr lang="en-US" sz="2400" dirty="0">
            <a:latin typeface="Arial Black" pitchFamily="34" charset="0"/>
          </a:endParaRPr>
        </a:p>
      </dgm:t>
    </dgm:pt>
    <dgm:pt modelId="{D8479265-DDA3-49E3-B383-2219E4E91CE2}" type="sibTrans" cxnId="{580DC646-7EB3-4CF9-9D50-2A0C023E171C}">
      <dgm:prSet/>
      <dgm:spPr/>
      <dgm:t>
        <a:bodyPr/>
        <a:lstStyle/>
        <a:p>
          <a:endParaRPr lang="en-US"/>
        </a:p>
      </dgm:t>
    </dgm:pt>
    <dgm:pt modelId="{805D1A87-6626-4E07-942A-74402F23769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smtClean="0">
              <a:ln/>
              <a:effectLst/>
              <a:latin typeface="Arial Black" pitchFamily="34" charset="0"/>
              <a:cs typeface="Arial" charset="0"/>
            </a:rPr>
            <a:t>Skill</a:t>
          </a:r>
        </a:p>
      </dgm:t>
    </dgm:pt>
    <dgm:pt modelId="{17541C80-D346-4ACE-8FE9-A730ABF88401}" type="parTrans" cxnId="{D9F1C730-FC05-4020-9DCA-6D6B5BAD8D50}">
      <dgm:prSet custT="1"/>
      <dgm:spPr/>
      <dgm:t>
        <a:bodyPr/>
        <a:lstStyle/>
        <a:p>
          <a:endParaRPr lang="en-US" sz="2400" dirty="0">
            <a:latin typeface="Arial Black" pitchFamily="34" charset="0"/>
          </a:endParaRPr>
        </a:p>
      </dgm:t>
    </dgm:pt>
    <dgm:pt modelId="{E9218B70-879D-48C3-BD13-CAC6E757C248}" type="sibTrans" cxnId="{D9F1C730-FC05-4020-9DCA-6D6B5BAD8D50}">
      <dgm:prSet/>
      <dgm:spPr/>
      <dgm:t>
        <a:bodyPr/>
        <a:lstStyle/>
        <a:p>
          <a:endParaRPr lang="en-US"/>
        </a:p>
      </dgm:t>
    </dgm:pt>
    <dgm:pt modelId="{0C39B9F2-F47F-41EB-841A-4373ADA4C37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smtClean="0">
              <a:ln/>
              <a:effectLst/>
              <a:latin typeface="Arial Black" pitchFamily="34" charset="0"/>
              <a:cs typeface="Arial" charset="0"/>
            </a:rPr>
            <a:t>Skill</a:t>
          </a:r>
        </a:p>
      </dgm:t>
    </dgm:pt>
    <dgm:pt modelId="{E5A69A62-EC01-46D9-A703-4D0E4C0348D4}" type="parTrans" cxnId="{25D4FD42-8864-4AF0-97A4-E47E06CAAAE9}">
      <dgm:prSet custT="1"/>
      <dgm:spPr/>
      <dgm:t>
        <a:bodyPr/>
        <a:lstStyle/>
        <a:p>
          <a:endParaRPr lang="en-US" sz="2400" dirty="0">
            <a:latin typeface="Arial Black" pitchFamily="34" charset="0"/>
          </a:endParaRPr>
        </a:p>
      </dgm:t>
    </dgm:pt>
    <dgm:pt modelId="{745BA6B6-4D67-4155-8BF8-E0E4CD0E3914}" type="sibTrans" cxnId="{25D4FD42-8864-4AF0-97A4-E47E06CAAAE9}">
      <dgm:prSet/>
      <dgm:spPr/>
      <dgm:t>
        <a:bodyPr/>
        <a:lstStyle/>
        <a:p>
          <a:endParaRPr lang="en-US"/>
        </a:p>
      </dgm:t>
    </dgm:pt>
    <dgm:pt modelId="{3C02C527-FBAB-4105-93AA-C7BEBFB46A4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smtClean="0">
              <a:ln/>
              <a:effectLst/>
              <a:latin typeface="Arial Black" pitchFamily="34" charset="0"/>
              <a:cs typeface="Arial" charset="0"/>
            </a:rPr>
            <a:t>Skill</a:t>
          </a:r>
        </a:p>
      </dgm:t>
    </dgm:pt>
    <dgm:pt modelId="{DE54E488-A1B8-4151-9CC0-C21D0EC1D6F6}" type="parTrans" cxnId="{97E5115D-708D-4707-A9B5-D84FF63BC07E}">
      <dgm:prSet custT="1"/>
      <dgm:spPr/>
      <dgm:t>
        <a:bodyPr/>
        <a:lstStyle/>
        <a:p>
          <a:endParaRPr lang="en-US" sz="2400" dirty="0">
            <a:latin typeface="Arial Black" pitchFamily="34" charset="0"/>
          </a:endParaRPr>
        </a:p>
      </dgm:t>
    </dgm:pt>
    <dgm:pt modelId="{846DE040-ADC3-43D2-8481-F9EAB9A75832}" type="sibTrans" cxnId="{97E5115D-708D-4707-A9B5-D84FF63BC07E}">
      <dgm:prSet/>
      <dgm:spPr/>
      <dgm:t>
        <a:bodyPr/>
        <a:lstStyle/>
        <a:p>
          <a:endParaRPr lang="en-US"/>
        </a:p>
      </dgm:t>
    </dgm:pt>
    <dgm:pt modelId="{0ED026D8-1AA9-4BC6-B924-4F842D186BF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smtClean="0">
              <a:ln/>
              <a:effectLst/>
              <a:latin typeface="Arial Black" pitchFamily="34" charset="0"/>
              <a:cs typeface="Arial" charset="0"/>
            </a:rPr>
            <a:t>Skill</a:t>
          </a:r>
        </a:p>
      </dgm:t>
    </dgm:pt>
    <dgm:pt modelId="{D4A7ADBD-B31C-4BE1-9F42-C18033F799D7}" type="parTrans" cxnId="{58495A01-FCB5-4A74-AB49-BFA32B567A72}">
      <dgm:prSet custT="1"/>
      <dgm:spPr/>
      <dgm:t>
        <a:bodyPr/>
        <a:lstStyle/>
        <a:p>
          <a:endParaRPr lang="en-US" sz="2400" dirty="0">
            <a:latin typeface="Arial Black" pitchFamily="34" charset="0"/>
          </a:endParaRPr>
        </a:p>
      </dgm:t>
    </dgm:pt>
    <dgm:pt modelId="{30347FE9-4F12-4990-B511-31B621890A60}" type="sibTrans" cxnId="{58495A01-FCB5-4A74-AB49-BFA32B567A72}">
      <dgm:prSet/>
      <dgm:spPr/>
      <dgm:t>
        <a:bodyPr/>
        <a:lstStyle/>
        <a:p>
          <a:endParaRPr lang="en-US"/>
        </a:p>
      </dgm:t>
    </dgm:pt>
    <dgm:pt modelId="{946CCEE8-B7C6-44A5-8CB8-B845F942A0FE}" type="pres">
      <dgm:prSet presAssocID="{5E0269CC-A0F9-4A2D-B543-E0F1D468ED0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A4A27B4-23DF-4134-9A45-18A2C9B22B08}" type="pres">
      <dgm:prSet presAssocID="{75A067DB-3A55-43B8-8BB3-4AF01D14575E}" presName="centerShape" presStyleLbl="node0" presStyleIdx="0" presStyleCnt="1" custScaleX="184190"/>
      <dgm:spPr/>
      <dgm:t>
        <a:bodyPr/>
        <a:lstStyle/>
        <a:p>
          <a:endParaRPr lang="en-US"/>
        </a:p>
      </dgm:t>
    </dgm:pt>
    <dgm:pt modelId="{A5890E7A-4715-4157-99C2-1E1974DFBA49}" type="pres">
      <dgm:prSet presAssocID="{684D2F09-3061-4DDB-B17C-197B55141B9F}" presName="Name9" presStyleLbl="parChTrans1D2" presStyleIdx="0" presStyleCnt="7"/>
      <dgm:spPr/>
      <dgm:t>
        <a:bodyPr/>
        <a:lstStyle/>
        <a:p>
          <a:endParaRPr lang="en-US"/>
        </a:p>
      </dgm:t>
    </dgm:pt>
    <dgm:pt modelId="{935F6364-1FE7-4ECD-9E9D-EC26ADA8E4BF}" type="pres">
      <dgm:prSet presAssocID="{684D2F09-3061-4DDB-B17C-197B55141B9F}" presName="connTx" presStyleLbl="parChTrans1D2" presStyleIdx="0" presStyleCnt="7"/>
      <dgm:spPr/>
      <dgm:t>
        <a:bodyPr/>
        <a:lstStyle/>
        <a:p>
          <a:endParaRPr lang="en-US"/>
        </a:p>
      </dgm:t>
    </dgm:pt>
    <dgm:pt modelId="{DC38FEA8-919F-424E-BC98-E8B0618FAF62}" type="pres">
      <dgm:prSet presAssocID="{48D47F1C-32F6-49E2-AD9F-9B22DCF15C7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16CB1-6F83-4EB6-8A9F-AF3E8F93A887}" type="pres">
      <dgm:prSet presAssocID="{A9CD1E6C-3CB8-4864-9BB5-42DF360ACA28}" presName="Name9" presStyleLbl="parChTrans1D2" presStyleIdx="1" presStyleCnt="7"/>
      <dgm:spPr/>
      <dgm:t>
        <a:bodyPr/>
        <a:lstStyle/>
        <a:p>
          <a:endParaRPr lang="en-US"/>
        </a:p>
      </dgm:t>
    </dgm:pt>
    <dgm:pt modelId="{F8108F1E-922C-4589-957F-7C43178DC45C}" type="pres">
      <dgm:prSet presAssocID="{A9CD1E6C-3CB8-4864-9BB5-42DF360ACA28}" presName="connTx" presStyleLbl="parChTrans1D2" presStyleIdx="1" presStyleCnt="7"/>
      <dgm:spPr/>
      <dgm:t>
        <a:bodyPr/>
        <a:lstStyle/>
        <a:p>
          <a:endParaRPr lang="en-US"/>
        </a:p>
      </dgm:t>
    </dgm:pt>
    <dgm:pt modelId="{66EEC009-37D9-47BF-869D-C51E50246CAA}" type="pres">
      <dgm:prSet presAssocID="{07BF2C92-2329-4C28-B76E-CADD2174714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1E893-ABC9-494E-9268-5497570C4D96}" type="pres">
      <dgm:prSet presAssocID="{C1213CD6-AE45-4270-AE18-4D0DFD5D38C8}" presName="Name9" presStyleLbl="parChTrans1D2" presStyleIdx="2" presStyleCnt="7"/>
      <dgm:spPr/>
      <dgm:t>
        <a:bodyPr/>
        <a:lstStyle/>
        <a:p>
          <a:endParaRPr lang="en-US"/>
        </a:p>
      </dgm:t>
    </dgm:pt>
    <dgm:pt modelId="{A63F3CD3-EFBF-42E7-97A9-14666F0042B9}" type="pres">
      <dgm:prSet presAssocID="{C1213CD6-AE45-4270-AE18-4D0DFD5D38C8}" presName="connTx" presStyleLbl="parChTrans1D2" presStyleIdx="2" presStyleCnt="7"/>
      <dgm:spPr/>
      <dgm:t>
        <a:bodyPr/>
        <a:lstStyle/>
        <a:p>
          <a:endParaRPr lang="en-US"/>
        </a:p>
      </dgm:t>
    </dgm:pt>
    <dgm:pt modelId="{1B0E9781-78A5-4C14-BAD5-378B7C5A75A8}" type="pres">
      <dgm:prSet presAssocID="{C10C76B3-108C-44C1-82A9-0A40A594000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90FAA-774F-4FE1-8E95-BFE4F3262EFC}" type="pres">
      <dgm:prSet presAssocID="{17541C80-D346-4ACE-8FE9-A730ABF88401}" presName="Name9" presStyleLbl="parChTrans1D2" presStyleIdx="3" presStyleCnt="7"/>
      <dgm:spPr/>
      <dgm:t>
        <a:bodyPr/>
        <a:lstStyle/>
        <a:p>
          <a:endParaRPr lang="en-US"/>
        </a:p>
      </dgm:t>
    </dgm:pt>
    <dgm:pt modelId="{4160FED4-A07A-40BB-BD28-60281658E144}" type="pres">
      <dgm:prSet presAssocID="{17541C80-D346-4ACE-8FE9-A730ABF88401}" presName="connTx" presStyleLbl="parChTrans1D2" presStyleIdx="3" presStyleCnt="7"/>
      <dgm:spPr/>
      <dgm:t>
        <a:bodyPr/>
        <a:lstStyle/>
        <a:p>
          <a:endParaRPr lang="en-US"/>
        </a:p>
      </dgm:t>
    </dgm:pt>
    <dgm:pt modelId="{32D0778C-441D-4DCA-BBA6-936C56A6A698}" type="pres">
      <dgm:prSet presAssocID="{805D1A87-6626-4E07-942A-74402F23769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FB110-AB95-4B63-8AA2-2EE24604B387}" type="pres">
      <dgm:prSet presAssocID="{E5A69A62-EC01-46D9-A703-4D0E4C0348D4}" presName="Name9" presStyleLbl="parChTrans1D2" presStyleIdx="4" presStyleCnt="7"/>
      <dgm:spPr/>
      <dgm:t>
        <a:bodyPr/>
        <a:lstStyle/>
        <a:p>
          <a:endParaRPr lang="en-US"/>
        </a:p>
      </dgm:t>
    </dgm:pt>
    <dgm:pt modelId="{1DCD23E4-7091-4A8F-9A02-EF43991A633A}" type="pres">
      <dgm:prSet presAssocID="{E5A69A62-EC01-46D9-A703-4D0E4C0348D4}" presName="connTx" presStyleLbl="parChTrans1D2" presStyleIdx="4" presStyleCnt="7"/>
      <dgm:spPr/>
      <dgm:t>
        <a:bodyPr/>
        <a:lstStyle/>
        <a:p>
          <a:endParaRPr lang="en-US"/>
        </a:p>
      </dgm:t>
    </dgm:pt>
    <dgm:pt modelId="{A6D50C80-2A38-4834-8B21-D21043FCF306}" type="pres">
      <dgm:prSet presAssocID="{0C39B9F2-F47F-41EB-841A-4373ADA4C37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3575C-E436-4130-8CA1-461BA35C020A}" type="pres">
      <dgm:prSet presAssocID="{DE54E488-A1B8-4151-9CC0-C21D0EC1D6F6}" presName="Name9" presStyleLbl="parChTrans1D2" presStyleIdx="5" presStyleCnt="7"/>
      <dgm:spPr/>
      <dgm:t>
        <a:bodyPr/>
        <a:lstStyle/>
        <a:p>
          <a:endParaRPr lang="en-US"/>
        </a:p>
      </dgm:t>
    </dgm:pt>
    <dgm:pt modelId="{1587B7AC-3DF5-4DC9-95E9-7368AA3C19AB}" type="pres">
      <dgm:prSet presAssocID="{DE54E488-A1B8-4151-9CC0-C21D0EC1D6F6}" presName="connTx" presStyleLbl="parChTrans1D2" presStyleIdx="5" presStyleCnt="7"/>
      <dgm:spPr/>
      <dgm:t>
        <a:bodyPr/>
        <a:lstStyle/>
        <a:p>
          <a:endParaRPr lang="en-US"/>
        </a:p>
      </dgm:t>
    </dgm:pt>
    <dgm:pt modelId="{85FCA273-2FD2-46FF-87DD-DE26F2B0DD8D}" type="pres">
      <dgm:prSet presAssocID="{3C02C527-FBAB-4105-93AA-C7BEBFB46A4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6D559-57A0-4E35-BD2D-E4EE94DCC8E4}" type="pres">
      <dgm:prSet presAssocID="{D4A7ADBD-B31C-4BE1-9F42-C18033F799D7}" presName="Name9" presStyleLbl="parChTrans1D2" presStyleIdx="6" presStyleCnt="7"/>
      <dgm:spPr/>
      <dgm:t>
        <a:bodyPr/>
        <a:lstStyle/>
        <a:p>
          <a:endParaRPr lang="en-US"/>
        </a:p>
      </dgm:t>
    </dgm:pt>
    <dgm:pt modelId="{414A8F69-A2B3-428B-96FC-758B2B119574}" type="pres">
      <dgm:prSet presAssocID="{D4A7ADBD-B31C-4BE1-9F42-C18033F799D7}" presName="connTx" presStyleLbl="parChTrans1D2" presStyleIdx="6" presStyleCnt="7"/>
      <dgm:spPr/>
      <dgm:t>
        <a:bodyPr/>
        <a:lstStyle/>
        <a:p>
          <a:endParaRPr lang="en-US"/>
        </a:p>
      </dgm:t>
    </dgm:pt>
    <dgm:pt modelId="{3FCBDF65-6A0D-4B26-B5E9-1344E82D6BD7}" type="pres">
      <dgm:prSet presAssocID="{0ED026D8-1AA9-4BC6-B924-4F842D186BF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C0C518-43C2-4316-9FEF-8497F5DDA659}" type="presOf" srcId="{A9CD1E6C-3CB8-4864-9BB5-42DF360ACA28}" destId="{F8108F1E-922C-4589-957F-7C43178DC45C}" srcOrd="1" destOrd="0" presId="urn:microsoft.com/office/officeart/2005/8/layout/radial1"/>
    <dgm:cxn modelId="{F672D0A2-E624-4B13-AE93-1D2A1F8348B3}" type="presOf" srcId="{684D2F09-3061-4DDB-B17C-197B55141B9F}" destId="{935F6364-1FE7-4ECD-9E9D-EC26ADA8E4BF}" srcOrd="1" destOrd="0" presId="urn:microsoft.com/office/officeart/2005/8/layout/radial1"/>
    <dgm:cxn modelId="{B8CCF1E1-8C97-4929-8E2A-CC66EF3FCAA3}" type="presOf" srcId="{0ED026D8-1AA9-4BC6-B924-4F842D186BF7}" destId="{3FCBDF65-6A0D-4B26-B5E9-1344E82D6BD7}" srcOrd="0" destOrd="0" presId="urn:microsoft.com/office/officeart/2005/8/layout/radial1"/>
    <dgm:cxn modelId="{7A5EBEF4-D350-44EE-8BD0-4E837FC18880}" type="presOf" srcId="{3C02C527-FBAB-4105-93AA-C7BEBFB46A46}" destId="{85FCA273-2FD2-46FF-87DD-DE26F2B0DD8D}" srcOrd="0" destOrd="0" presId="urn:microsoft.com/office/officeart/2005/8/layout/radial1"/>
    <dgm:cxn modelId="{07003445-2B8B-4E36-A5EE-33F0A695E274}" type="presOf" srcId="{C10C76B3-108C-44C1-82A9-0A40A5940004}" destId="{1B0E9781-78A5-4C14-BAD5-378B7C5A75A8}" srcOrd="0" destOrd="0" presId="urn:microsoft.com/office/officeart/2005/8/layout/radial1"/>
    <dgm:cxn modelId="{DDF75846-1FE3-426F-BEDC-A6FA056F184D}" type="presOf" srcId="{DE54E488-A1B8-4151-9CC0-C21D0EC1D6F6}" destId="{3033575C-E436-4130-8CA1-461BA35C020A}" srcOrd="0" destOrd="0" presId="urn:microsoft.com/office/officeart/2005/8/layout/radial1"/>
    <dgm:cxn modelId="{1B326351-6E4F-4B88-A64A-AE6FC1FBAF72}" type="presOf" srcId="{684D2F09-3061-4DDB-B17C-197B55141B9F}" destId="{A5890E7A-4715-4157-99C2-1E1974DFBA49}" srcOrd="0" destOrd="0" presId="urn:microsoft.com/office/officeart/2005/8/layout/radial1"/>
    <dgm:cxn modelId="{60C282CF-CA4F-4347-9E55-64979F05CDE7}" srcId="{75A067DB-3A55-43B8-8BB3-4AF01D14575E}" destId="{48D47F1C-32F6-49E2-AD9F-9B22DCF15C72}" srcOrd="0" destOrd="0" parTransId="{684D2F09-3061-4DDB-B17C-197B55141B9F}" sibTransId="{C5098ECB-8834-4934-8A1D-D0EAE30B2571}"/>
    <dgm:cxn modelId="{CB9782F0-1846-49CB-823C-F365803C8EB7}" type="presOf" srcId="{07BF2C92-2329-4C28-B76E-CADD2174714D}" destId="{66EEC009-37D9-47BF-869D-C51E50246CAA}" srcOrd="0" destOrd="0" presId="urn:microsoft.com/office/officeart/2005/8/layout/radial1"/>
    <dgm:cxn modelId="{580DC646-7EB3-4CF9-9D50-2A0C023E171C}" srcId="{75A067DB-3A55-43B8-8BB3-4AF01D14575E}" destId="{C10C76B3-108C-44C1-82A9-0A40A5940004}" srcOrd="2" destOrd="0" parTransId="{C1213CD6-AE45-4270-AE18-4D0DFD5D38C8}" sibTransId="{D8479265-DDA3-49E3-B383-2219E4E91CE2}"/>
    <dgm:cxn modelId="{25D4FD42-8864-4AF0-97A4-E47E06CAAAE9}" srcId="{75A067DB-3A55-43B8-8BB3-4AF01D14575E}" destId="{0C39B9F2-F47F-41EB-841A-4373ADA4C37A}" srcOrd="4" destOrd="0" parTransId="{E5A69A62-EC01-46D9-A703-4D0E4C0348D4}" sibTransId="{745BA6B6-4D67-4155-8BF8-E0E4CD0E3914}"/>
    <dgm:cxn modelId="{E460BA64-6F0F-41E3-95A7-1ABA62A46913}" type="presOf" srcId="{C1213CD6-AE45-4270-AE18-4D0DFD5D38C8}" destId="{3311E893-ABC9-494E-9268-5497570C4D96}" srcOrd="0" destOrd="0" presId="urn:microsoft.com/office/officeart/2005/8/layout/radial1"/>
    <dgm:cxn modelId="{52199C3E-B34D-4275-A070-F0689197752F}" type="presOf" srcId="{E5A69A62-EC01-46D9-A703-4D0E4C0348D4}" destId="{6AAFB110-AB95-4B63-8AA2-2EE24604B387}" srcOrd="0" destOrd="0" presId="urn:microsoft.com/office/officeart/2005/8/layout/radial1"/>
    <dgm:cxn modelId="{D1512394-12A9-4D18-99FC-A947E685E733}" srcId="{5E0269CC-A0F9-4A2D-B543-E0F1D468ED04}" destId="{75A067DB-3A55-43B8-8BB3-4AF01D14575E}" srcOrd="0" destOrd="0" parTransId="{9AFA1371-EDFC-49C1-AE1C-AF58F52BF329}" sibTransId="{A96BE3A9-1AA2-404D-B6A9-D83AB02072F8}"/>
    <dgm:cxn modelId="{CF2F0FEB-5224-42A9-AA3D-0A76577D0E70}" type="presOf" srcId="{DE54E488-A1B8-4151-9CC0-C21D0EC1D6F6}" destId="{1587B7AC-3DF5-4DC9-95E9-7368AA3C19AB}" srcOrd="1" destOrd="0" presId="urn:microsoft.com/office/officeart/2005/8/layout/radial1"/>
    <dgm:cxn modelId="{9FDCC5D4-725E-484B-BE34-69AF25B3E6CE}" type="presOf" srcId="{48D47F1C-32F6-49E2-AD9F-9B22DCF15C72}" destId="{DC38FEA8-919F-424E-BC98-E8B0618FAF62}" srcOrd="0" destOrd="0" presId="urn:microsoft.com/office/officeart/2005/8/layout/radial1"/>
    <dgm:cxn modelId="{58495A01-FCB5-4A74-AB49-BFA32B567A72}" srcId="{75A067DB-3A55-43B8-8BB3-4AF01D14575E}" destId="{0ED026D8-1AA9-4BC6-B924-4F842D186BF7}" srcOrd="6" destOrd="0" parTransId="{D4A7ADBD-B31C-4BE1-9F42-C18033F799D7}" sibTransId="{30347FE9-4F12-4990-B511-31B621890A60}"/>
    <dgm:cxn modelId="{AA5FF869-B810-47BE-A059-D3E9017E704A}" type="presOf" srcId="{D4A7ADBD-B31C-4BE1-9F42-C18033F799D7}" destId="{414A8F69-A2B3-428B-96FC-758B2B119574}" srcOrd="1" destOrd="0" presId="urn:microsoft.com/office/officeart/2005/8/layout/radial1"/>
    <dgm:cxn modelId="{97E5115D-708D-4707-A9B5-D84FF63BC07E}" srcId="{75A067DB-3A55-43B8-8BB3-4AF01D14575E}" destId="{3C02C527-FBAB-4105-93AA-C7BEBFB46A46}" srcOrd="5" destOrd="0" parTransId="{DE54E488-A1B8-4151-9CC0-C21D0EC1D6F6}" sibTransId="{846DE040-ADC3-43D2-8481-F9EAB9A75832}"/>
    <dgm:cxn modelId="{D9F1C730-FC05-4020-9DCA-6D6B5BAD8D50}" srcId="{75A067DB-3A55-43B8-8BB3-4AF01D14575E}" destId="{805D1A87-6626-4E07-942A-74402F237694}" srcOrd="3" destOrd="0" parTransId="{17541C80-D346-4ACE-8FE9-A730ABF88401}" sibTransId="{E9218B70-879D-48C3-BD13-CAC6E757C248}"/>
    <dgm:cxn modelId="{C6DF4A32-00DA-4BD9-BC35-14D6C70ABF76}" type="presOf" srcId="{C1213CD6-AE45-4270-AE18-4D0DFD5D38C8}" destId="{A63F3CD3-EFBF-42E7-97A9-14666F0042B9}" srcOrd="1" destOrd="0" presId="urn:microsoft.com/office/officeart/2005/8/layout/radial1"/>
    <dgm:cxn modelId="{A2A40871-0768-4D5B-880D-AED0A7A4E575}" type="presOf" srcId="{75A067DB-3A55-43B8-8BB3-4AF01D14575E}" destId="{AA4A27B4-23DF-4134-9A45-18A2C9B22B08}" srcOrd="0" destOrd="0" presId="urn:microsoft.com/office/officeart/2005/8/layout/radial1"/>
    <dgm:cxn modelId="{662EB304-1961-464D-99C6-C705D86B8975}" type="presOf" srcId="{17541C80-D346-4ACE-8FE9-A730ABF88401}" destId="{10590FAA-774F-4FE1-8E95-BFE4F3262EFC}" srcOrd="0" destOrd="0" presId="urn:microsoft.com/office/officeart/2005/8/layout/radial1"/>
    <dgm:cxn modelId="{8E7546F3-191C-4BA6-8ABE-8BEEB5D2884F}" type="presOf" srcId="{A9CD1E6C-3CB8-4864-9BB5-42DF360ACA28}" destId="{3FA16CB1-6F83-4EB6-8A9F-AF3E8F93A887}" srcOrd="0" destOrd="0" presId="urn:microsoft.com/office/officeart/2005/8/layout/radial1"/>
    <dgm:cxn modelId="{D47717BC-F88E-4DFF-A0E2-756A321B153C}" type="presOf" srcId="{E5A69A62-EC01-46D9-A703-4D0E4C0348D4}" destId="{1DCD23E4-7091-4A8F-9A02-EF43991A633A}" srcOrd="1" destOrd="0" presId="urn:microsoft.com/office/officeart/2005/8/layout/radial1"/>
    <dgm:cxn modelId="{BDC6A28A-013C-47D1-BA43-D85FA72020CB}" type="presOf" srcId="{805D1A87-6626-4E07-942A-74402F237694}" destId="{32D0778C-441D-4DCA-BBA6-936C56A6A698}" srcOrd="0" destOrd="0" presId="urn:microsoft.com/office/officeart/2005/8/layout/radial1"/>
    <dgm:cxn modelId="{BC9B68C1-C048-420B-9851-ADBEFD17F076}" type="presOf" srcId="{D4A7ADBD-B31C-4BE1-9F42-C18033F799D7}" destId="{3D06D559-57A0-4E35-BD2D-E4EE94DCC8E4}" srcOrd="0" destOrd="0" presId="urn:microsoft.com/office/officeart/2005/8/layout/radial1"/>
    <dgm:cxn modelId="{2786A068-72DA-4B5A-9B06-C07BFBB00028}" type="presOf" srcId="{17541C80-D346-4ACE-8FE9-A730ABF88401}" destId="{4160FED4-A07A-40BB-BD28-60281658E144}" srcOrd="1" destOrd="0" presId="urn:microsoft.com/office/officeart/2005/8/layout/radial1"/>
    <dgm:cxn modelId="{2B66F66A-D5F0-4CB2-A549-68C6BCC4E6BC}" srcId="{75A067DB-3A55-43B8-8BB3-4AF01D14575E}" destId="{07BF2C92-2329-4C28-B76E-CADD2174714D}" srcOrd="1" destOrd="0" parTransId="{A9CD1E6C-3CB8-4864-9BB5-42DF360ACA28}" sibTransId="{321E003D-39FB-4ACC-94C6-B07759C4D2D8}"/>
    <dgm:cxn modelId="{F05C29E0-3ED2-4A63-929E-E732BB9E217D}" type="presOf" srcId="{5E0269CC-A0F9-4A2D-B543-E0F1D468ED04}" destId="{946CCEE8-B7C6-44A5-8CB8-B845F942A0FE}" srcOrd="0" destOrd="0" presId="urn:microsoft.com/office/officeart/2005/8/layout/radial1"/>
    <dgm:cxn modelId="{0B726E24-D512-4327-AB8C-569CA54E0D3B}" type="presOf" srcId="{0C39B9F2-F47F-41EB-841A-4373ADA4C37A}" destId="{A6D50C80-2A38-4834-8B21-D21043FCF306}" srcOrd="0" destOrd="0" presId="urn:microsoft.com/office/officeart/2005/8/layout/radial1"/>
    <dgm:cxn modelId="{A369BB90-5CFA-401D-B79A-A3F2F07AD03C}" type="presParOf" srcId="{946CCEE8-B7C6-44A5-8CB8-B845F942A0FE}" destId="{AA4A27B4-23DF-4134-9A45-18A2C9B22B08}" srcOrd="0" destOrd="0" presId="urn:microsoft.com/office/officeart/2005/8/layout/radial1"/>
    <dgm:cxn modelId="{DB015FE6-F797-4125-9C1E-B8CF0D8813D9}" type="presParOf" srcId="{946CCEE8-B7C6-44A5-8CB8-B845F942A0FE}" destId="{A5890E7A-4715-4157-99C2-1E1974DFBA49}" srcOrd="1" destOrd="0" presId="urn:microsoft.com/office/officeart/2005/8/layout/radial1"/>
    <dgm:cxn modelId="{7F1CC0A0-4B81-4D95-B4E6-763A022A3973}" type="presParOf" srcId="{A5890E7A-4715-4157-99C2-1E1974DFBA49}" destId="{935F6364-1FE7-4ECD-9E9D-EC26ADA8E4BF}" srcOrd="0" destOrd="0" presId="urn:microsoft.com/office/officeart/2005/8/layout/radial1"/>
    <dgm:cxn modelId="{3CE23BAB-4E89-4064-BD87-3860E11D9065}" type="presParOf" srcId="{946CCEE8-B7C6-44A5-8CB8-B845F942A0FE}" destId="{DC38FEA8-919F-424E-BC98-E8B0618FAF62}" srcOrd="2" destOrd="0" presId="urn:microsoft.com/office/officeart/2005/8/layout/radial1"/>
    <dgm:cxn modelId="{CCE2DB4B-F943-4F1C-9CBD-B86BF04BE098}" type="presParOf" srcId="{946CCEE8-B7C6-44A5-8CB8-B845F942A0FE}" destId="{3FA16CB1-6F83-4EB6-8A9F-AF3E8F93A887}" srcOrd="3" destOrd="0" presId="urn:microsoft.com/office/officeart/2005/8/layout/radial1"/>
    <dgm:cxn modelId="{DC8C0D2B-1B1C-40BF-9386-27A1B14D7F1F}" type="presParOf" srcId="{3FA16CB1-6F83-4EB6-8A9F-AF3E8F93A887}" destId="{F8108F1E-922C-4589-957F-7C43178DC45C}" srcOrd="0" destOrd="0" presId="urn:microsoft.com/office/officeart/2005/8/layout/radial1"/>
    <dgm:cxn modelId="{12AEB876-4C53-42FD-AEF8-FEB4F72C9BDD}" type="presParOf" srcId="{946CCEE8-B7C6-44A5-8CB8-B845F942A0FE}" destId="{66EEC009-37D9-47BF-869D-C51E50246CAA}" srcOrd="4" destOrd="0" presId="urn:microsoft.com/office/officeart/2005/8/layout/radial1"/>
    <dgm:cxn modelId="{42E934CB-0161-4005-887F-B4007A577022}" type="presParOf" srcId="{946CCEE8-B7C6-44A5-8CB8-B845F942A0FE}" destId="{3311E893-ABC9-494E-9268-5497570C4D96}" srcOrd="5" destOrd="0" presId="urn:microsoft.com/office/officeart/2005/8/layout/radial1"/>
    <dgm:cxn modelId="{21A3E8D6-99F7-4985-A598-BE7CAA85B293}" type="presParOf" srcId="{3311E893-ABC9-494E-9268-5497570C4D96}" destId="{A63F3CD3-EFBF-42E7-97A9-14666F0042B9}" srcOrd="0" destOrd="0" presId="urn:microsoft.com/office/officeart/2005/8/layout/radial1"/>
    <dgm:cxn modelId="{CDEDF362-6A64-430C-B7D3-D570D55D0F9C}" type="presParOf" srcId="{946CCEE8-B7C6-44A5-8CB8-B845F942A0FE}" destId="{1B0E9781-78A5-4C14-BAD5-378B7C5A75A8}" srcOrd="6" destOrd="0" presId="urn:microsoft.com/office/officeart/2005/8/layout/radial1"/>
    <dgm:cxn modelId="{306924C9-23A5-4F6F-8F19-78D69BFABB96}" type="presParOf" srcId="{946CCEE8-B7C6-44A5-8CB8-B845F942A0FE}" destId="{10590FAA-774F-4FE1-8E95-BFE4F3262EFC}" srcOrd="7" destOrd="0" presId="urn:microsoft.com/office/officeart/2005/8/layout/radial1"/>
    <dgm:cxn modelId="{C497F5A2-6BBF-470A-830B-BA82245760B0}" type="presParOf" srcId="{10590FAA-774F-4FE1-8E95-BFE4F3262EFC}" destId="{4160FED4-A07A-40BB-BD28-60281658E144}" srcOrd="0" destOrd="0" presId="urn:microsoft.com/office/officeart/2005/8/layout/radial1"/>
    <dgm:cxn modelId="{58D7590E-6B5F-4CE8-93A1-83824D0468C6}" type="presParOf" srcId="{946CCEE8-B7C6-44A5-8CB8-B845F942A0FE}" destId="{32D0778C-441D-4DCA-BBA6-936C56A6A698}" srcOrd="8" destOrd="0" presId="urn:microsoft.com/office/officeart/2005/8/layout/radial1"/>
    <dgm:cxn modelId="{BCF3324A-81EC-4253-AC43-B76B78A1E00D}" type="presParOf" srcId="{946CCEE8-B7C6-44A5-8CB8-B845F942A0FE}" destId="{6AAFB110-AB95-4B63-8AA2-2EE24604B387}" srcOrd="9" destOrd="0" presId="urn:microsoft.com/office/officeart/2005/8/layout/radial1"/>
    <dgm:cxn modelId="{78A1DA39-940A-4837-9036-C7162979A9AE}" type="presParOf" srcId="{6AAFB110-AB95-4B63-8AA2-2EE24604B387}" destId="{1DCD23E4-7091-4A8F-9A02-EF43991A633A}" srcOrd="0" destOrd="0" presId="urn:microsoft.com/office/officeart/2005/8/layout/radial1"/>
    <dgm:cxn modelId="{16D98822-4B83-49D3-BED7-445F22AE4EF8}" type="presParOf" srcId="{946CCEE8-B7C6-44A5-8CB8-B845F942A0FE}" destId="{A6D50C80-2A38-4834-8B21-D21043FCF306}" srcOrd="10" destOrd="0" presId="urn:microsoft.com/office/officeart/2005/8/layout/radial1"/>
    <dgm:cxn modelId="{4BEDAFB8-2854-4F0C-8409-651B73B74551}" type="presParOf" srcId="{946CCEE8-B7C6-44A5-8CB8-B845F942A0FE}" destId="{3033575C-E436-4130-8CA1-461BA35C020A}" srcOrd="11" destOrd="0" presId="urn:microsoft.com/office/officeart/2005/8/layout/radial1"/>
    <dgm:cxn modelId="{1AE8A2EA-6743-473F-8628-51EF2BC3F81F}" type="presParOf" srcId="{3033575C-E436-4130-8CA1-461BA35C020A}" destId="{1587B7AC-3DF5-4DC9-95E9-7368AA3C19AB}" srcOrd="0" destOrd="0" presId="urn:microsoft.com/office/officeart/2005/8/layout/radial1"/>
    <dgm:cxn modelId="{B9B2C49B-7D08-4870-A89D-734A90A289B9}" type="presParOf" srcId="{946CCEE8-B7C6-44A5-8CB8-B845F942A0FE}" destId="{85FCA273-2FD2-46FF-87DD-DE26F2B0DD8D}" srcOrd="12" destOrd="0" presId="urn:microsoft.com/office/officeart/2005/8/layout/radial1"/>
    <dgm:cxn modelId="{2CC2FD8C-8ABC-4375-97CC-51A2490D7690}" type="presParOf" srcId="{946CCEE8-B7C6-44A5-8CB8-B845F942A0FE}" destId="{3D06D559-57A0-4E35-BD2D-E4EE94DCC8E4}" srcOrd="13" destOrd="0" presId="urn:microsoft.com/office/officeart/2005/8/layout/radial1"/>
    <dgm:cxn modelId="{7D97A90B-D9D5-44D7-8FCD-6CD73EEC89A5}" type="presParOf" srcId="{3D06D559-57A0-4E35-BD2D-E4EE94DCC8E4}" destId="{414A8F69-A2B3-428B-96FC-758B2B119574}" srcOrd="0" destOrd="0" presId="urn:microsoft.com/office/officeart/2005/8/layout/radial1"/>
    <dgm:cxn modelId="{63832148-23F0-4EA8-8472-E263A41548CF}" type="presParOf" srcId="{946CCEE8-B7C6-44A5-8CB8-B845F942A0FE}" destId="{3FCBDF65-6A0D-4B26-B5E9-1344E82D6BD7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6715D-F052-400D-BF73-0EB0B275B7CE}">
      <dsp:nvSpPr>
        <dsp:cNvPr id="0" name=""/>
        <dsp:cNvSpPr/>
      </dsp:nvSpPr>
      <dsp:spPr>
        <a:xfrm>
          <a:off x="3581403" y="1523998"/>
          <a:ext cx="2064613" cy="15153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Teacher</a:t>
          </a:r>
          <a:r>
            <a:rPr lang="en-US" sz="2000" b="1" i="1" kern="1200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en-US" sz="2000" b="1" i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Quality </a:t>
          </a:r>
          <a:endParaRPr lang="en-US" sz="20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883759" y="1745921"/>
        <a:ext cx="1459901" cy="1071537"/>
      </dsp:txXfrm>
    </dsp:sp>
    <dsp:sp modelId="{BE17A060-8EE4-4813-81D0-F08E3E7DC50E}">
      <dsp:nvSpPr>
        <dsp:cNvPr id="0" name=""/>
        <dsp:cNvSpPr/>
      </dsp:nvSpPr>
      <dsp:spPr>
        <a:xfrm>
          <a:off x="2971799" y="1981200"/>
          <a:ext cx="586546" cy="586546"/>
        </a:xfrm>
        <a:prstGeom prst="mathPlus">
          <a:avLst/>
        </a:prstGeom>
        <a:solidFill>
          <a:srgbClr val="8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8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3049546" y="2205495"/>
        <a:ext cx="431052" cy="137956"/>
      </dsp:txXfrm>
    </dsp:sp>
    <dsp:sp modelId="{E177C354-33BD-4DC0-AFD8-7D0B27B5B74A}">
      <dsp:nvSpPr>
        <dsp:cNvPr id="0" name=""/>
        <dsp:cNvSpPr/>
      </dsp:nvSpPr>
      <dsp:spPr>
        <a:xfrm>
          <a:off x="1" y="1523998"/>
          <a:ext cx="3019683" cy="1502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Programmatic Equity</a:t>
          </a:r>
          <a:endParaRPr lang="en-US" sz="20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42223" y="1744105"/>
        <a:ext cx="2135239" cy="1062771"/>
      </dsp:txXfrm>
    </dsp:sp>
    <dsp:sp modelId="{462D4CC3-D68D-4D57-AB7D-5A5E4AAE64A9}">
      <dsp:nvSpPr>
        <dsp:cNvPr id="0" name=""/>
        <dsp:cNvSpPr/>
      </dsp:nvSpPr>
      <dsp:spPr>
        <a:xfrm>
          <a:off x="5791200" y="1981200"/>
          <a:ext cx="586546" cy="586546"/>
        </a:xfrm>
        <a:prstGeom prst="mathEqual">
          <a:avLst/>
        </a:prstGeom>
        <a:solidFill>
          <a:srgbClr val="8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5868947" y="2102028"/>
        <a:ext cx="431052" cy="344890"/>
      </dsp:txXfrm>
    </dsp:sp>
    <dsp:sp modelId="{4096EA59-9638-400C-AAE7-59DD7F0681C6}">
      <dsp:nvSpPr>
        <dsp:cNvPr id="0" name=""/>
        <dsp:cNvSpPr/>
      </dsp:nvSpPr>
      <dsp:spPr>
        <a:xfrm>
          <a:off x="6589155" y="1713032"/>
          <a:ext cx="2552013" cy="10112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Achievement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Equity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6962889" y="1861132"/>
        <a:ext cx="1804545" cy="715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6715D-F052-400D-BF73-0EB0B275B7CE}">
      <dsp:nvSpPr>
        <dsp:cNvPr id="0" name=""/>
        <dsp:cNvSpPr/>
      </dsp:nvSpPr>
      <dsp:spPr>
        <a:xfrm>
          <a:off x="3581403" y="1523998"/>
          <a:ext cx="2064613" cy="15153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Teacher</a:t>
          </a:r>
          <a:r>
            <a:rPr lang="en-US" sz="2000" b="1" i="1" kern="1200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en-US" sz="2000" b="1" i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Quality </a:t>
          </a:r>
          <a:endParaRPr lang="en-US" sz="20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883759" y="1745921"/>
        <a:ext cx="1459901" cy="1071537"/>
      </dsp:txXfrm>
    </dsp:sp>
    <dsp:sp modelId="{BE17A060-8EE4-4813-81D0-F08E3E7DC50E}">
      <dsp:nvSpPr>
        <dsp:cNvPr id="0" name=""/>
        <dsp:cNvSpPr/>
      </dsp:nvSpPr>
      <dsp:spPr>
        <a:xfrm>
          <a:off x="2971799" y="1981200"/>
          <a:ext cx="586546" cy="586546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3049546" y="2205495"/>
        <a:ext cx="431052" cy="137956"/>
      </dsp:txXfrm>
    </dsp:sp>
    <dsp:sp modelId="{E177C354-33BD-4DC0-AFD8-7D0B27B5B74A}">
      <dsp:nvSpPr>
        <dsp:cNvPr id="0" name=""/>
        <dsp:cNvSpPr/>
      </dsp:nvSpPr>
      <dsp:spPr>
        <a:xfrm>
          <a:off x="1" y="1523998"/>
          <a:ext cx="3019683" cy="1502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Programmatic Equity</a:t>
          </a:r>
          <a:endParaRPr lang="en-US" sz="20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42223" y="1744105"/>
        <a:ext cx="2135239" cy="1062771"/>
      </dsp:txXfrm>
    </dsp:sp>
    <dsp:sp modelId="{462D4CC3-D68D-4D57-AB7D-5A5E4AAE64A9}">
      <dsp:nvSpPr>
        <dsp:cNvPr id="0" name=""/>
        <dsp:cNvSpPr/>
      </dsp:nvSpPr>
      <dsp:spPr>
        <a:xfrm>
          <a:off x="5791200" y="1981200"/>
          <a:ext cx="586546" cy="586546"/>
        </a:xfrm>
        <a:prstGeom prst="mathEqual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5868947" y="2102028"/>
        <a:ext cx="431052" cy="344890"/>
      </dsp:txXfrm>
    </dsp:sp>
    <dsp:sp modelId="{4096EA59-9638-400C-AAE7-59DD7F0681C6}">
      <dsp:nvSpPr>
        <dsp:cNvPr id="0" name=""/>
        <dsp:cNvSpPr/>
      </dsp:nvSpPr>
      <dsp:spPr>
        <a:xfrm>
          <a:off x="6589155" y="1713032"/>
          <a:ext cx="2552013" cy="10112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Achievement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Equity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6962889" y="1861132"/>
        <a:ext cx="1804545" cy="715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CD4E9-172C-40F3-88F5-FEC7ADD2CDDC}">
      <dsp:nvSpPr>
        <dsp:cNvPr id="0" name=""/>
        <dsp:cNvSpPr/>
      </dsp:nvSpPr>
      <dsp:spPr>
        <a:xfrm>
          <a:off x="2195507" y="1999745"/>
          <a:ext cx="2224097" cy="15222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Teacher</a:t>
          </a:r>
        </a:p>
      </dsp:txBody>
      <dsp:txXfrm>
        <a:off x="2521218" y="2222678"/>
        <a:ext cx="1572675" cy="1076414"/>
      </dsp:txXfrm>
    </dsp:sp>
    <dsp:sp modelId="{CAE2FFB2-4B93-4329-A73A-1F00284A3ABE}">
      <dsp:nvSpPr>
        <dsp:cNvPr id="0" name=""/>
        <dsp:cNvSpPr/>
      </dsp:nvSpPr>
      <dsp:spPr>
        <a:xfrm rot="16145316">
          <a:off x="3052820" y="1740280"/>
          <a:ext cx="477657" cy="41421"/>
        </a:xfrm>
        <a:custGeom>
          <a:avLst/>
          <a:gdLst/>
          <a:ahLst/>
          <a:cxnLst/>
          <a:rect l="0" t="0" r="0" b="0"/>
          <a:pathLst>
            <a:path>
              <a:moveTo>
                <a:pt x="0" y="20710"/>
              </a:moveTo>
              <a:lnTo>
                <a:pt x="477657" y="2071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279707" y="1749050"/>
        <a:ext cx="23882" cy="23882"/>
      </dsp:txXfrm>
    </dsp:sp>
    <dsp:sp modelId="{8B4BB29F-4CAF-4446-AD0B-0E71DF01A158}">
      <dsp:nvSpPr>
        <dsp:cNvPr id="0" name=""/>
        <dsp:cNvSpPr/>
      </dsp:nvSpPr>
      <dsp:spPr>
        <a:xfrm>
          <a:off x="2514603" y="8"/>
          <a:ext cx="1522280" cy="15222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Skill</a:t>
          </a:r>
        </a:p>
      </dsp:txBody>
      <dsp:txXfrm>
        <a:off x="2737536" y="222941"/>
        <a:ext cx="1076414" cy="1076414"/>
      </dsp:txXfrm>
    </dsp:sp>
    <dsp:sp modelId="{24C94CD9-83FD-4CC9-B821-047B87190114}">
      <dsp:nvSpPr>
        <dsp:cNvPr id="0" name=""/>
        <dsp:cNvSpPr/>
      </dsp:nvSpPr>
      <dsp:spPr>
        <a:xfrm rot="1800000">
          <a:off x="4141540" y="3290792"/>
          <a:ext cx="239428" cy="41421"/>
        </a:xfrm>
        <a:custGeom>
          <a:avLst/>
          <a:gdLst/>
          <a:ahLst/>
          <a:cxnLst/>
          <a:rect l="0" t="0" r="0" b="0"/>
          <a:pathLst>
            <a:path>
              <a:moveTo>
                <a:pt x="0" y="20710"/>
              </a:moveTo>
              <a:lnTo>
                <a:pt x="239428" y="2071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55269" y="3305517"/>
        <a:ext cx="11971" cy="11971"/>
      </dsp:txXfrm>
    </dsp:sp>
    <dsp:sp modelId="{A1CAEA35-7001-4D9B-AC9F-9ADE59868DE0}">
      <dsp:nvSpPr>
        <dsp:cNvPr id="0" name=""/>
        <dsp:cNvSpPr/>
      </dsp:nvSpPr>
      <dsp:spPr>
        <a:xfrm>
          <a:off x="4262957" y="2990790"/>
          <a:ext cx="1522280" cy="15222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Skill</a:t>
          </a:r>
        </a:p>
      </dsp:txBody>
      <dsp:txXfrm>
        <a:off x="4485890" y="3213723"/>
        <a:ext cx="1076414" cy="1076414"/>
      </dsp:txXfrm>
    </dsp:sp>
    <dsp:sp modelId="{D2CE47EB-D8C9-4A3B-BB0E-D171B5220565}">
      <dsp:nvSpPr>
        <dsp:cNvPr id="0" name=""/>
        <dsp:cNvSpPr/>
      </dsp:nvSpPr>
      <dsp:spPr>
        <a:xfrm rot="9021492">
          <a:off x="2246451" y="3281278"/>
          <a:ext cx="220411" cy="41421"/>
        </a:xfrm>
        <a:custGeom>
          <a:avLst/>
          <a:gdLst/>
          <a:ahLst/>
          <a:cxnLst/>
          <a:rect l="0" t="0" r="0" b="0"/>
          <a:pathLst>
            <a:path>
              <a:moveTo>
                <a:pt x="0" y="20710"/>
              </a:moveTo>
              <a:lnTo>
                <a:pt x="220411" y="2071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351146" y="3296478"/>
        <a:ext cx="11020" cy="11020"/>
      </dsp:txXfrm>
    </dsp:sp>
    <dsp:sp modelId="{FDCE5924-10FB-4368-9543-DD2706C8605C}">
      <dsp:nvSpPr>
        <dsp:cNvPr id="0" name=""/>
        <dsp:cNvSpPr/>
      </dsp:nvSpPr>
      <dsp:spPr>
        <a:xfrm>
          <a:off x="838200" y="2971795"/>
          <a:ext cx="1522280" cy="15222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Skill</a:t>
          </a:r>
        </a:p>
      </dsp:txBody>
      <dsp:txXfrm>
        <a:off x="1061133" y="3194728"/>
        <a:ext cx="1076414" cy="1076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A27B4-23DF-4134-9A45-18A2C9B22B08}">
      <dsp:nvSpPr>
        <dsp:cNvPr id="0" name=""/>
        <dsp:cNvSpPr/>
      </dsp:nvSpPr>
      <dsp:spPr>
        <a:xfrm>
          <a:off x="2357434" y="1695863"/>
          <a:ext cx="2062168" cy="11195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/>
              <a:effectLst/>
              <a:latin typeface="Arial Black" pitchFamily="34" charset="0"/>
              <a:cs typeface="Arial" charset="0"/>
            </a:rPr>
            <a:t>Teacher</a:t>
          </a:r>
        </a:p>
      </dsp:txBody>
      <dsp:txXfrm>
        <a:off x="2659432" y="1859823"/>
        <a:ext cx="1458172" cy="791667"/>
      </dsp:txXfrm>
    </dsp:sp>
    <dsp:sp modelId="{A5890E7A-4715-4157-99C2-1E1974DFBA49}">
      <dsp:nvSpPr>
        <dsp:cNvPr id="0" name=""/>
        <dsp:cNvSpPr/>
      </dsp:nvSpPr>
      <dsp:spPr>
        <a:xfrm rot="16200000">
          <a:off x="3108547" y="1401023"/>
          <a:ext cx="559943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559943" y="1486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Arial Black" pitchFamily="34" charset="0"/>
          </a:endParaRPr>
        </a:p>
      </dsp:txBody>
      <dsp:txXfrm>
        <a:off x="3374520" y="1401892"/>
        <a:ext cx="27997" cy="27997"/>
      </dsp:txXfrm>
    </dsp:sp>
    <dsp:sp modelId="{DC38FEA8-919F-424E-BC98-E8B0618FAF62}">
      <dsp:nvSpPr>
        <dsp:cNvPr id="0" name=""/>
        <dsp:cNvSpPr/>
      </dsp:nvSpPr>
      <dsp:spPr>
        <a:xfrm>
          <a:off x="2828725" y="16332"/>
          <a:ext cx="1119587" cy="11195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/>
              <a:effectLst/>
              <a:latin typeface="Arial Black" pitchFamily="34" charset="0"/>
              <a:cs typeface="Arial" charset="0"/>
            </a:rPr>
            <a:t>Skill</a:t>
          </a:r>
        </a:p>
      </dsp:txBody>
      <dsp:txXfrm>
        <a:off x="2992685" y="180292"/>
        <a:ext cx="791667" cy="791667"/>
      </dsp:txXfrm>
    </dsp:sp>
    <dsp:sp modelId="{3FA16CB1-6F83-4EB6-8A9F-AF3E8F93A887}">
      <dsp:nvSpPr>
        <dsp:cNvPr id="0" name=""/>
        <dsp:cNvSpPr/>
      </dsp:nvSpPr>
      <dsp:spPr>
        <a:xfrm rot="19285714">
          <a:off x="3927586" y="1660347"/>
          <a:ext cx="377564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377564" y="1486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Arial Black" pitchFamily="34" charset="0"/>
          </a:endParaRPr>
        </a:p>
      </dsp:txBody>
      <dsp:txXfrm>
        <a:off x="4106929" y="1665777"/>
        <a:ext cx="18878" cy="18878"/>
      </dsp:txXfrm>
    </dsp:sp>
    <dsp:sp modelId="{66EEC009-37D9-47BF-869D-C51E50246CAA}">
      <dsp:nvSpPr>
        <dsp:cNvPr id="0" name=""/>
        <dsp:cNvSpPr/>
      </dsp:nvSpPr>
      <dsp:spPr>
        <a:xfrm>
          <a:off x="4141835" y="648692"/>
          <a:ext cx="1119587" cy="11195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/>
              <a:effectLst/>
              <a:latin typeface="Arial Black" pitchFamily="34" charset="0"/>
              <a:cs typeface="Arial" charset="0"/>
            </a:rPr>
            <a:t>Skill</a:t>
          </a:r>
        </a:p>
      </dsp:txBody>
      <dsp:txXfrm>
        <a:off x="4305795" y="812652"/>
        <a:ext cx="791667" cy="791667"/>
      </dsp:txXfrm>
    </dsp:sp>
    <dsp:sp modelId="{3311E893-ABC9-494E-9268-5497570C4D96}">
      <dsp:nvSpPr>
        <dsp:cNvPr id="0" name=""/>
        <dsp:cNvSpPr/>
      </dsp:nvSpPr>
      <dsp:spPr>
        <a:xfrm rot="771429">
          <a:off x="4337208" y="2473844"/>
          <a:ext cx="144788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144788" y="1486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Arial Black" pitchFamily="34" charset="0"/>
          </a:endParaRPr>
        </a:p>
      </dsp:txBody>
      <dsp:txXfrm>
        <a:off x="4405983" y="2485092"/>
        <a:ext cx="7239" cy="7239"/>
      </dsp:txXfrm>
    </dsp:sp>
    <dsp:sp modelId="{1B0E9781-78A5-4C14-BAD5-378B7C5A75A8}">
      <dsp:nvSpPr>
        <dsp:cNvPr id="0" name=""/>
        <dsp:cNvSpPr/>
      </dsp:nvSpPr>
      <dsp:spPr>
        <a:xfrm>
          <a:off x="4466146" y="2069593"/>
          <a:ext cx="1119587" cy="11195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/>
              <a:effectLst/>
              <a:latin typeface="Arial Black" pitchFamily="34" charset="0"/>
              <a:cs typeface="Arial" charset="0"/>
            </a:rPr>
            <a:t>Skill</a:t>
          </a:r>
        </a:p>
      </dsp:txBody>
      <dsp:txXfrm>
        <a:off x="4630106" y="2233553"/>
        <a:ext cx="791667" cy="791667"/>
      </dsp:txXfrm>
    </dsp:sp>
    <dsp:sp modelId="{10590FAA-774F-4FE1-8E95-BFE4F3262EFC}">
      <dsp:nvSpPr>
        <dsp:cNvPr id="0" name=""/>
        <dsp:cNvSpPr/>
      </dsp:nvSpPr>
      <dsp:spPr>
        <a:xfrm rot="3857143">
          <a:off x="3502534" y="3016007"/>
          <a:ext cx="518619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518619" y="1486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Arial Black" pitchFamily="34" charset="0"/>
          </a:endParaRPr>
        </a:p>
      </dsp:txBody>
      <dsp:txXfrm>
        <a:off x="3748879" y="3017909"/>
        <a:ext cx="25930" cy="25930"/>
      </dsp:txXfrm>
    </dsp:sp>
    <dsp:sp modelId="{32D0778C-441D-4DCA-BBA6-936C56A6A698}">
      <dsp:nvSpPr>
        <dsp:cNvPr id="0" name=""/>
        <dsp:cNvSpPr/>
      </dsp:nvSpPr>
      <dsp:spPr>
        <a:xfrm>
          <a:off x="3557446" y="3209068"/>
          <a:ext cx="1119587" cy="11195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/>
              <a:effectLst/>
              <a:latin typeface="Arial Black" pitchFamily="34" charset="0"/>
              <a:cs typeface="Arial" charset="0"/>
            </a:rPr>
            <a:t>Skill</a:t>
          </a:r>
        </a:p>
      </dsp:txBody>
      <dsp:txXfrm>
        <a:off x="3721406" y="3373028"/>
        <a:ext cx="791667" cy="791667"/>
      </dsp:txXfrm>
    </dsp:sp>
    <dsp:sp modelId="{6AAFB110-AB95-4B63-8AA2-2EE24604B387}">
      <dsp:nvSpPr>
        <dsp:cNvPr id="0" name=""/>
        <dsp:cNvSpPr/>
      </dsp:nvSpPr>
      <dsp:spPr>
        <a:xfrm rot="6942857">
          <a:off x="2755883" y="3016007"/>
          <a:ext cx="518619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518619" y="1486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Arial Black" pitchFamily="34" charset="0"/>
          </a:endParaRPr>
        </a:p>
      </dsp:txBody>
      <dsp:txXfrm rot="10800000">
        <a:off x="3002228" y="3017909"/>
        <a:ext cx="25930" cy="25930"/>
      </dsp:txXfrm>
    </dsp:sp>
    <dsp:sp modelId="{A6D50C80-2A38-4834-8B21-D21043FCF306}">
      <dsp:nvSpPr>
        <dsp:cNvPr id="0" name=""/>
        <dsp:cNvSpPr/>
      </dsp:nvSpPr>
      <dsp:spPr>
        <a:xfrm>
          <a:off x="2100004" y="3209068"/>
          <a:ext cx="1119587" cy="11195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/>
              <a:effectLst/>
              <a:latin typeface="Arial Black" pitchFamily="34" charset="0"/>
              <a:cs typeface="Arial" charset="0"/>
            </a:rPr>
            <a:t>Skill</a:t>
          </a:r>
        </a:p>
      </dsp:txBody>
      <dsp:txXfrm>
        <a:off x="2263964" y="3373028"/>
        <a:ext cx="791667" cy="791667"/>
      </dsp:txXfrm>
    </dsp:sp>
    <dsp:sp modelId="{3033575C-E436-4130-8CA1-461BA35C020A}">
      <dsp:nvSpPr>
        <dsp:cNvPr id="0" name=""/>
        <dsp:cNvSpPr/>
      </dsp:nvSpPr>
      <dsp:spPr>
        <a:xfrm rot="10028571">
          <a:off x="2295041" y="2473844"/>
          <a:ext cx="144788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144788" y="1486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Arial Black" pitchFamily="34" charset="0"/>
          </a:endParaRPr>
        </a:p>
      </dsp:txBody>
      <dsp:txXfrm rot="10800000">
        <a:off x="2363815" y="2485092"/>
        <a:ext cx="7239" cy="7239"/>
      </dsp:txXfrm>
    </dsp:sp>
    <dsp:sp modelId="{85FCA273-2FD2-46FF-87DD-DE26F2B0DD8D}">
      <dsp:nvSpPr>
        <dsp:cNvPr id="0" name=""/>
        <dsp:cNvSpPr/>
      </dsp:nvSpPr>
      <dsp:spPr>
        <a:xfrm>
          <a:off x="1191303" y="2069593"/>
          <a:ext cx="1119587" cy="11195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/>
              <a:effectLst/>
              <a:latin typeface="Arial Black" pitchFamily="34" charset="0"/>
              <a:cs typeface="Arial" charset="0"/>
            </a:rPr>
            <a:t>Skill</a:t>
          </a:r>
        </a:p>
      </dsp:txBody>
      <dsp:txXfrm>
        <a:off x="1355263" y="2233553"/>
        <a:ext cx="791667" cy="791667"/>
      </dsp:txXfrm>
    </dsp:sp>
    <dsp:sp modelId="{3D06D559-57A0-4E35-BD2D-E4EE94DCC8E4}">
      <dsp:nvSpPr>
        <dsp:cNvPr id="0" name=""/>
        <dsp:cNvSpPr/>
      </dsp:nvSpPr>
      <dsp:spPr>
        <a:xfrm rot="13114286">
          <a:off x="2471886" y="1660347"/>
          <a:ext cx="377564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377564" y="1486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Arial Black" pitchFamily="34" charset="0"/>
          </a:endParaRPr>
        </a:p>
      </dsp:txBody>
      <dsp:txXfrm rot="10800000">
        <a:off x="2651230" y="1665777"/>
        <a:ext cx="18878" cy="18878"/>
      </dsp:txXfrm>
    </dsp:sp>
    <dsp:sp modelId="{3FCBDF65-6A0D-4B26-B5E9-1344E82D6BD7}">
      <dsp:nvSpPr>
        <dsp:cNvPr id="0" name=""/>
        <dsp:cNvSpPr/>
      </dsp:nvSpPr>
      <dsp:spPr>
        <a:xfrm>
          <a:off x="1515615" y="648692"/>
          <a:ext cx="1119587" cy="11195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/>
              <a:effectLst/>
              <a:latin typeface="Arial Black" pitchFamily="34" charset="0"/>
              <a:cs typeface="Arial" charset="0"/>
            </a:rPr>
            <a:t>Skill</a:t>
          </a:r>
        </a:p>
      </dsp:txBody>
      <dsp:txXfrm>
        <a:off x="1679575" y="812652"/>
        <a:ext cx="791667" cy="791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4B9BE7-2A24-41C7-B72D-724FD83B06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91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2BA42-57F7-4526-8586-E699D37576A8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925B1-BF62-442D-A261-1290DF5CAA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7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925B1-BF62-442D-A261-1290DF5CAAD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8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B59BE-369D-4F4D-8755-41DB5E9D69E6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6882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983FDF-D0EA-4C0F-A1B2-EA44285D21C2}" type="slidenum">
              <a:rPr lang="en-US">
                <a:latin typeface="Arial" pitchFamily="34" charset="0"/>
              </a:rPr>
              <a:pPr/>
              <a:t>28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641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67466-C747-4E3F-9693-0434FEA5205D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5810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5A692-5B27-45E6-B8F7-F5B9EE97BB30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8612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A37F9-E440-424C-81C2-A179E879AD0B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5716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E5427-3275-4516-8B64-2C2E2F892B9D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81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AB563-68C8-423B-88AB-03AA80BDA9B0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4157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C92527-69C1-4332-A54C-805F56A0A2E1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4950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877DDF-E4D7-4B71-BAA0-22B295E4ABD9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319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7F17E-EC2B-4716-9E62-17AE035E3364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627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874E0-74E0-4FCE-B616-E9B6A504261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4598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A41AB-F99B-4D9D-9A68-73DD163ED3D9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7931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B3B38-4A87-45C9-9174-06A89360AF17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2021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04EF6-4F3A-4D12-A252-BC99AC5CC0B4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8608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5FFE2-5697-49C6-BBE7-18829B6E4600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8579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A7958-94B0-48E5-9667-9148283906FE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3086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07167-DDBE-41DF-B25D-E5FAA1B9C7F3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2139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96A73-DB71-420A-9D79-C163EDBB13AA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1506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C9468-7F59-40B7-877F-E2E08FFB753C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3907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D13EE-BD2C-4CF0-B01A-2A0FC4F9D0F4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1733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CEA8B-7703-4A02-B148-0F8975F4E311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7150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158DA-529D-4A65-8C2B-14340F85EE38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569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925B1-BF62-442D-A261-1290DF5CAAD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24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925B1-BF62-442D-A261-1290DF5CAAD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74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17EE2-0007-4A2E-AD1C-70A3686D885E}" type="slidenum">
              <a:rPr lang="en-US">
                <a:latin typeface="Arial" pitchFamily="34" charset="0"/>
              </a:rPr>
              <a:pPr/>
              <a:t>23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78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54E89B-9039-4558-94D6-B741DA592695}" type="slidenum">
              <a:rPr lang="en-US">
                <a:latin typeface="Arial" pitchFamily="34" charset="0"/>
              </a:rPr>
              <a:pPr/>
              <a:t>24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27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EA56D1-B48B-4967-ADF5-9FC8C5872989}" type="slidenum">
              <a:rPr lang="en-US">
                <a:latin typeface="Arial" pitchFamily="34" charset="0"/>
              </a:rPr>
              <a:pPr/>
              <a:t>25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15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CC7B7-1B56-426C-B08A-E5E5371DDEF1}" type="slidenum">
              <a:rPr lang="en-US">
                <a:latin typeface="Arial" pitchFamily="34" charset="0"/>
              </a:rPr>
              <a:pPr/>
              <a:t>26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3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419600"/>
            <a:ext cx="4114800" cy="685800"/>
          </a:xfrm>
        </p:spPr>
        <p:txBody>
          <a:bodyPr/>
          <a:lstStyle>
            <a:lvl1pPr>
              <a:defRPr sz="2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953000"/>
            <a:ext cx="4114800" cy="4572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1143000"/>
            <a:ext cx="1257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143000"/>
            <a:ext cx="69723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89A3D-2AC6-4DC3-9259-2B7338DD53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3962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5029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4995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1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5257800"/>
            <a:ext cx="5334000" cy="76200"/>
          </a:xfrm>
        </p:spPr>
        <p:txBody>
          <a:bodyPr/>
          <a:lstStyle/>
          <a:p>
            <a:r>
              <a:rPr lang="en-US" dirty="0" smtClean="0"/>
              <a:t>Using Equity Audits to Create Equitable and Excellent Schools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181600"/>
            <a:ext cx="5791200" cy="12192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Dr.  Kathryn McKenzie		 Dr. Linda Skrla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Texas A&amp;M University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Academic Equity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8077200" cy="5181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 Texas, what are the achievement levels,  based on meeting standards on the TAKS test, of 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African American students?</a:t>
            </a:r>
          </a:p>
          <a:p>
            <a:pPr lvl="1"/>
            <a:r>
              <a:rPr lang="en-US" dirty="0" smtClean="0"/>
              <a:t>Hispanic students?</a:t>
            </a:r>
          </a:p>
          <a:p>
            <a:pPr lvl="1"/>
            <a:r>
              <a:rPr lang="en-US" dirty="0" smtClean="0"/>
              <a:t>White students?</a:t>
            </a:r>
          </a:p>
          <a:p>
            <a:pPr lvl="1"/>
            <a:r>
              <a:rPr lang="en-US" dirty="0" smtClean="0"/>
              <a:t>Native American students?</a:t>
            </a:r>
          </a:p>
          <a:p>
            <a:pPr lvl="1"/>
            <a:r>
              <a:rPr lang="en-US" dirty="0" smtClean="0"/>
              <a:t>Asian/Pacific Islanders?</a:t>
            </a:r>
          </a:p>
          <a:p>
            <a:pPr lvl="1"/>
            <a:r>
              <a:rPr lang="en-US" dirty="0" smtClean="0"/>
              <a:t>Economically Disadvantaged students?</a:t>
            </a:r>
          </a:p>
          <a:p>
            <a:pPr lvl="1"/>
            <a:r>
              <a:rPr lang="en-US" dirty="0" smtClean="0"/>
              <a:t>LEP?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Academic Equity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99060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r>
              <a:rPr lang="en-US" dirty="0" smtClean="0"/>
              <a:t>How are we doing academically?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8077200" cy="5181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200" dirty="0" smtClean="0">
                <a:solidFill>
                  <a:schemeClr val="tx1"/>
                </a:solidFill>
              </a:rPr>
              <a:t>Where are the gap?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Who is under and over-represented?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71600"/>
            <a:ext cx="8077200" cy="5334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Equal representation means that student groups are represented in programs etc at the same percentage that they are represented in the total school population.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For example, if Hispanics make up 25% of the total school population, for equal representation, they should make up 25% of all programs, such as Advanced Placement.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If they are under—represented they would, for example, make up 15% of Advance Placement classes.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If they were over-represented they would, for example, make up 30% of Advance Placement classes. 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Programmatic 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8077200" cy="5181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Which student group/s  are over-represented in special education; in other words, there is a higher percentage of these students in special education than the percentage of these students in the general school population?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Which student group/s are under-represented in special education?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Which student groups are under–represented in  advanced placement courses?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Which student group or groups are more often disciplined and more severely disciplined?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8600" y="2209800"/>
          <a:ext cx="8458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Representation by Population and Program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Programmatic 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8077200" cy="5181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Nation-wide, which student group/s  are over represented in special education?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Nation-wide, which student group/s are under-represented in special education?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 Texas, which student groups are under –represented in  advanced placement courses? 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Nation-wide, Which student group or groups are more often disciplined and more severely disciplined?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Programmatic 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Nation-wide, which student group/s  are over-represented  in special education?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African American males—they comprise 17% of total school pop, but 21% of special education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Nation-wide, which student group/s are under-represented in special education?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Hispanics—they comprise 19% of total school pop, but 17% of special education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 Texas, which student groups are under –represented in  advanced placement courses?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AA/ 12%, Hispanics 17%, Whites 25%, Asians/PI  48%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Nationwide, which student group or groups are more often disciplined and more severely disciplined?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African American males are suspended and expelled 3x as often as Whites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Teacher Quality 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8077200" cy="5181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Which students are typically taught by the newest teachers?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What classes are usually taught by alternative or non-certified teachers?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914400" y="22098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Teacher Quality Equity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% of Beginning Teachers Assigned Out-of-field in Low-and High-Poverty High Schools (2007, Teacher Quality Study, Fuller)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24567" y="3852187"/>
            <a:ext cx="3030913" cy="373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 Beginning Teachers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51rcegsN1s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33400"/>
            <a:ext cx="6096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914400" y="22098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Teacher Quality Equity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% of Teachers Assigned Out-of-field in Low-and High-Poverty High Schools (2007, Teacher Quality Study, Fuller)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35091" y="3845390"/>
            <a:ext cx="303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 Out-of-Field  Teachers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r>
              <a:rPr lang="en-US" i="1" dirty="0" smtClean="0"/>
              <a:t> A Simple Formula for Equity Audits</a:t>
            </a:r>
            <a:endParaRPr lang="en-US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0" y="1295400"/>
          <a:ext cx="91440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8077200" cy="5181600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	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To create equitable and excellent schools requires CHANGE</a:t>
            </a:r>
            <a:r>
              <a:rPr lang="en-US" sz="4000" dirty="0" smtClean="0"/>
              <a:t>!</a:t>
            </a:r>
            <a:endParaRPr lang="en-US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Changing Schools Require Changing Attitudes and Practices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077200" cy="5181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Change requires taking responsibility—this means everyone from school board member to crossing guard owns the challenges and everyone is responsible for solutions</a:t>
            </a:r>
          </a:p>
          <a:p>
            <a:pPr>
              <a:lnSpc>
                <a:spcPct val="80000"/>
              </a:lnSpc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Often districts and schools want better performance for all students without addressing the need for fundamental change in attitudes and practices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Change is difficult and is usually resisted, but without pain there is no gain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0" dirty="0" smtClean="0"/>
              <a:t> Traditional Teacher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600200"/>
          <a:ext cx="6615112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0" dirty="0" smtClean="0"/>
              <a:t>Culturally Responsive Teacher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219200" y="1600200"/>
          <a:ext cx="6777038" cy="4344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82296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There are examples of successful schools and school districts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19200"/>
            <a:ext cx="8077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Our Research: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1997-2000 Aldine, Brazosport, San Benito, </a:t>
            </a:r>
            <a:r>
              <a:rPr lang="en-US" sz="2000" smtClean="0"/>
              <a:t>Wichita Falls  </a:t>
            </a:r>
            <a:r>
              <a:rPr lang="en-US" sz="2000" dirty="0" smtClean="0"/>
              <a:t>(Scheurich &amp; Skrla)</a:t>
            </a:r>
          </a:p>
          <a:p>
            <a:pPr lvl="1" eaLnBrk="1" hangingPunct="1">
              <a:lnSpc>
                <a:spcPct val="80000"/>
              </a:lnSpc>
              <a:buNone/>
              <a:defRPr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2003-2007 ---Hewlett Grant  (Skrla, Scheurich, McKenzie @ Texas A&amp;M; and colleagues from Michigan State; Ohio State; University of North Carolina; Cambridge, England)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smtClean="0"/>
              <a:t>Galena Park, TX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smtClean="0"/>
              <a:t>Stubbenville, Ohio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smtClean="0"/>
              <a:t>Princeton, Ohio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smtClean="0"/>
              <a:t>Onslow County, North Carolina</a:t>
            </a: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Currently—Richardson STEM Grant (McKenzie, Skrla, Scheurich)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smtClean="0"/>
              <a:t>Nimitz HS, Aldine ISD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smtClean="0"/>
              <a:t>Carter HS, Dallas ISD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smtClean="0"/>
              <a:t>Austin HS, Houston ISD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200" dirty="0" smtClean="0"/>
              <a:t>Others Researchers in this area: Rorrer; Learning First Alliance; Spillane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n-US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Challenge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077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There continues to be an achievement gap between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 low income students and middle and upper income students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 Latino/a students and White students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African American students and White students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 English Language Learners and First Language English speakers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Moreover, demographic patterns continue to shift creating schools that are racially, economically, culturally, an linguistically diverse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Many school districts have not adequately prepared for these changes.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/>
              <a:t>So why aren’t more schools and school districts successful with ALL students?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229600" cy="5410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To summarize: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It takes ownership and responsibility from all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It requires change, breaking out of equity traps and developing equity skills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For teachers, it requires developing an equity consciousness and high quality teaching skills 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For leaders, it requires developing an equity consciousness and helping teachers develop both an equity consciousness and high quality teaching skills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Equity Traps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0772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mental models and behaviors that prevent us from being successful with all groups of students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8077200" cy="51816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At the end of this session you should</a:t>
            </a:r>
          </a:p>
          <a:p>
            <a:pPr lvl="1"/>
            <a:r>
              <a:rPr lang="en-US" dirty="0" smtClean="0"/>
              <a:t>understand broadly what equity audits are, how they are used, and for what purposes</a:t>
            </a:r>
          </a:p>
          <a:p>
            <a:pPr lvl="1"/>
            <a:r>
              <a:rPr lang="en-US" dirty="0" smtClean="0"/>
              <a:t>understand specifically auditing for academic equity, programmatic equity, teacher quality equity</a:t>
            </a:r>
          </a:p>
          <a:p>
            <a:pPr lvl="1"/>
            <a:r>
              <a:rPr lang="en-US" dirty="0" smtClean="0"/>
              <a:t>have strategies to assess teacher equity consciousness</a:t>
            </a:r>
          </a:p>
          <a:p>
            <a:pPr lvl="1"/>
            <a:r>
              <a:rPr lang="en-US" dirty="0" smtClean="0"/>
              <a:t>have strategies to assess and improve the level of active cognitive engagement in teachers’ classrooms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Equity Skills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0772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mental models (beliefs/attitudes) and behaviors that support achieving </a:t>
            </a:r>
            <a:r>
              <a:rPr lang="en-US" dirty="0" smtClean="0"/>
              <a:t>success with all students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52400"/>
            <a:ext cx="8229600" cy="838200"/>
          </a:xfrm>
          <a:solidFill>
            <a:schemeClr val="accent2"/>
          </a:solidFill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Equity Traps and Equity Skills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392988" y="3124200"/>
            <a:ext cx="1598612" cy="1981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</a:endParaRPr>
          </a:p>
          <a:p>
            <a:pPr algn="ctr"/>
            <a:r>
              <a:rPr lang="en-US" sz="2000" dirty="0">
                <a:latin typeface="Times New Roman" pitchFamily="18" charset="0"/>
              </a:rPr>
              <a:t>Achievement</a:t>
            </a:r>
          </a:p>
          <a:p>
            <a:pPr algn="ctr"/>
            <a:r>
              <a:rPr lang="en-US" sz="2000" dirty="0">
                <a:latin typeface="Times New Roman" pitchFamily="18" charset="0"/>
              </a:rPr>
              <a:t>Equity</a:t>
            </a:r>
          </a:p>
          <a:p>
            <a:pPr algn="ctr"/>
            <a:endParaRPr lang="en-US" sz="2800" dirty="0">
              <a:latin typeface="Times New Roman" pitchFamily="18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209800" y="4572000"/>
            <a:ext cx="546100" cy="293688"/>
          </a:xfrm>
          <a:prstGeom prst="line">
            <a:avLst/>
          </a:prstGeom>
          <a:noFill/>
          <a:ln w="38100">
            <a:noFill/>
            <a:round/>
            <a:headEnd/>
            <a:tailEnd type="stealth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6781800" y="4648200"/>
            <a:ext cx="546100" cy="330200"/>
          </a:xfrm>
          <a:prstGeom prst="line">
            <a:avLst/>
          </a:prstGeom>
          <a:noFill/>
          <a:ln w="38100">
            <a:noFill/>
            <a:round/>
            <a:headEnd/>
            <a:tailEnd type="stealth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819400" y="2286000"/>
            <a:ext cx="1219200" cy="7699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Times New Roman" pitchFamily="18" charset="0"/>
              </a:rPr>
              <a:t>Seeing only</a:t>
            </a:r>
          </a:p>
          <a:p>
            <a:pPr algn="ctr"/>
            <a:r>
              <a:rPr lang="en-US" sz="1600" dirty="0">
                <a:latin typeface="Times New Roman" pitchFamily="18" charset="0"/>
              </a:rPr>
              <a:t> Deficits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819400" y="3276600"/>
            <a:ext cx="1198563" cy="7350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Times New Roman" pitchFamily="18" charset="0"/>
              </a:rPr>
              <a:t>Norming </a:t>
            </a:r>
          </a:p>
          <a:p>
            <a:pPr algn="ctr"/>
            <a:r>
              <a:rPr lang="en-US" sz="1600" dirty="0">
                <a:latin typeface="Times New Roman" pitchFamily="18" charset="0"/>
              </a:rPr>
              <a:t>The</a:t>
            </a:r>
          </a:p>
          <a:p>
            <a:pPr algn="ctr"/>
            <a:r>
              <a:rPr lang="en-US" sz="1600" dirty="0">
                <a:latin typeface="Times New Roman" pitchFamily="18" charset="0"/>
              </a:rPr>
              <a:t>Negative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813050" y="4224338"/>
            <a:ext cx="1198563" cy="771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1200"/>
              </a:spcBef>
            </a:pPr>
            <a:r>
              <a:rPr lang="en-US" sz="1600" dirty="0">
                <a:latin typeface="Times New Roman" pitchFamily="18" charset="0"/>
              </a:rPr>
              <a:t>Erasing Race</a:t>
            </a:r>
          </a:p>
          <a:p>
            <a:pPr algn="ctr">
              <a:spcBef>
                <a:spcPts val="1200"/>
              </a:spcBef>
            </a:pPr>
            <a:r>
              <a:rPr lang="en-US" sz="1600" dirty="0">
                <a:latin typeface="Times New Roman" pitchFamily="18" charset="0"/>
              </a:rPr>
              <a:t>and Culture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743200" y="5181600"/>
            <a:ext cx="1295400" cy="137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 dirty="0">
              <a:latin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</a:endParaRPr>
          </a:p>
          <a:p>
            <a:pPr algn="ctr"/>
            <a:r>
              <a:rPr lang="en-US" sz="1600" dirty="0">
                <a:latin typeface="Times New Roman" pitchFamily="18" charset="0"/>
              </a:rPr>
              <a:t>Rationalizing</a:t>
            </a:r>
          </a:p>
          <a:p>
            <a:pPr algn="ctr"/>
            <a:r>
              <a:rPr lang="en-US" sz="1600" dirty="0">
                <a:latin typeface="Times New Roman" pitchFamily="18" charset="0"/>
              </a:rPr>
              <a:t>bad behavior </a:t>
            </a:r>
          </a:p>
          <a:p>
            <a:pPr algn="ctr"/>
            <a:r>
              <a:rPr lang="en-US" sz="1600" dirty="0">
                <a:latin typeface="Times New Roman" pitchFamily="18" charset="0"/>
              </a:rPr>
              <a:t>and </a:t>
            </a:r>
          </a:p>
          <a:p>
            <a:pPr algn="ctr"/>
            <a:r>
              <a:rPr lang="en-US" sz="1600" dirty="0">
                <a:latin typeface="Times New Roman" pitchFamily="18" charset="0"/>
              </a:rPr>
              <a:t>unsuccessful</a:t>
            </a:r>
          </a:p>
          <a:p>
            <a:pPr algn="ctr"/>
            <a:r>
              <a:rPr lang="en-US" sz="1600" dirty="0">
                <a:latin typeface="Times New Roman" pitchFamily="18" charset="0"/>
              </a:rPr>
              <a:t> practices</a:t>
            </a:r>
          </a:p>
          <a:p>
            <a:pPr algn="ctr"/>
            <a:endParaRPr lang="en-US" sz="1600" dirty="0">
              <a:latin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85800" y="3581400"/>
            <a:ext cx="1143000" cy="4667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28600" y="3124200"/>
            <a:ext cx="1905000" cy="1625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Equity Consciousness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Federal Mandate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District Goal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04800" y="2667000"/>
            <a:ext cx="1676400" cy="406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Rationale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2895600" y="1676400"/>
            <a:ext cx="1066800" cy="406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Traps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7620000" y="2590800"/>
            <a:ext cx="1143000" cy="406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Goal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5410200" y="4191000"/>
            <a:ext cx="1295400" cy="838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latin typeface="Times New Roman" pitchFamily="18" charset="0"/>
              </a:rPr>
              <a:t>Seeing &amp;</a:t>
            </a:r>
          </a:p>
          <a:p>
            <a:pPr algn="ctr"/>
            <a:r>
              <a:rPr lang="en-US" sz="1400" dirty="0">
                <a:latin typeface="Times New Roman" pitchFamily="18" charset="0"/>
              </a:rPr>
              <a:t>Respecting </a:t>
            </a:r>
          </a:p>
          <a:p>
            <a:pPr algn="ctr"/>
            <a:r>
              <a:rPr lang="en-US" sz="1400" dirty="0">
                <a:latin typeface="Times New Roman" pitchFamily="18" charset="0"/>
              </a:rPr>
              <a:t>Race and Culture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5410200" y="3200400"/>
            <a:ext cx="1198563" cy="838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 dirty="0">
              <a:latin typeface="Times New Roman" pitchFamily="18" charset="0"/>
            </a:endParaRPr>
          </a:p>
          <a:p>
            <a:pPr algn="ctr"/>
            <a:r>
              <a:rPr lang="en-US" sz="1600" dirty="0">
                <a:latin typeface="Times New Roman" pitchFamily="18" charset="0"/>
              </a:rPr>
              <a:t>Creating </a:t>
            </a:r>
          </a:p>
          <a:p>
            <a:pPr algn="ctr"/>
            <a:r>
              <a:rPr lang="en-US" sz="1600" dirty="0">
                <a:latin typeface="Times New Roman" pitchFamily="18" charset="0"/>
              </a:rPr>
              <a:t>Transparency </a:t>
            </a:r>
          </a:p>
          <a:p>
            <a:pPr algn="ctr"/>
            <a:endParaRPr lang="en-US" sz="1600" dirty="0">
              <a:latin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5410200" y="2286000"/>
            <a:ext cx="1198563" cy="7699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Times New Roman" pitchFamily="18" charset="0"/>
              </a:rPr>
              <a:t>Seeing Assets </a:t>
            </a:r>
          </a:p>
          <a:p>
            <a:pPr algn="ctr"/>
            <a:r>
              <a:rPr lang="en-US" sz="1600" dirty="0">
                <a:latin typeface="Times New Roman" pitchFamily="18" charset="0"/>
              </a:rPr>
              <a:t>in </a:t>
            </a:r>
          </a:p>
          <a:p>
            <a:pPr algn="ctr"/>
            <a:r>
              <a:rPr lang="en-US" sz="1600" dirty="0">
                <a:latin typeface="Times New Roman" pitchFamily="18" charset="0"/>
              </a:rPr>
              <a:t>ALL students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486400" y="1676400"/>
            <a:ext cx="1066800" cy="406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Skills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5410200" y="5181600"/>
            <a:ext cx="1198563" cy="1447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Times New Roman" pitchFamily="18" charset="0"/>
              </a:rPr>
              <a:t>Reflecting on </a:t>
            </a:r>
          </a:p>
          <a:p>
            <a:pPr algn="ctr"/>
            <a:r>
              <a:rPr lang="en-US" sz="1600" dirty="0">
                <a:latin typeface="Times New Roman" pitchFamily="18" charset="0"/>
              </a:rPr>
              <a:t>behavior and </a:t>
            </a:r>
          </a:p>
          <a:p>
            <a:pPr algn="ctr"/>
            <a:r>
              <a:rPr lang="en-US" sz="1600" dirty="0">
                <a:latin typeface="Times New Roman" pitchFamily="18" charset="0"/>
              </a:rPr>
              <a:t>practices</a:t>
            </a:r>
          </a:p>
          <a:p>
            <a:pPr algn="ctr"/>
            <a:endParaRPr lang="en-US" sz="1600" dirty="0">
              <a:latin typeface="Times New Roman" pitchFamily="18" charset="0"/>
            </a:endParaRPr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2209800" y="3124200"/>
            <a:ext cx="546100" cy="293688"/>
          </a:xfrm>
          <a:prstGeom prst="line">
            <a:avLst/>
          </a:prstGeom>
          <a:noFill/>
          <a:ln w="38100">
            <a:noFill/>
            <a:round/>
            <a:headEnd/>
            <a:tailEnd type="stealth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V="1">
            <a:off x="6705600" y="3276600"/>
            <a:ext cx="546100" cy="330200"/>
          </a:xfrm>
          <a:prstGeom prst="line">
            <a:avLst/>
          </a:prstGeom>
          <a:noFill/>
          <a:ln w="38100">
            <a:noFill/>
            <a:round/>
            <a:headEnd/>
            <a:tailEnd type="stealth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038600" y="3733800"/>
            <a:ext cx="1295400" cy="40011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Strategies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219200"/>
            <a:ext cx="80772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One strategy for moving out of Equity Traps to Equity Skills is through awareness brought about through self-reflection, which then leads to changing practices. A change in practice  often brings about a change in attitude.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The zone of self-efficacy is a strategy that helps educators change practices and then attitudes.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0772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As principals we never talked anyone into changing attitudes about students.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We did change practices through strategies like the “zone of self-efficacy” that brought about a level of  awareness that resulted in a  change in practice.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391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Self-Reflection</a:t>
            </a:r>
          </a:p>
          <a:p>
            <a:pPr algn="ctr">
              <a:spcBef>
                <a:spcPct val="50000"/>
              </a:spcBef>
            </a:pPr>
            <a:endParaRPr lang="en-US" sz="3600" dirty="0"/>
          </a:p>
          <a:p>
            <a:pPr algn="ctr">
              <a:spcBef>
                <a:spcPct val="50000"/>
              </a:spcBef>
            </a:pPr>
            <a:r>
              <a:rPr lang="en-US" sz="3600" dirty="0" smtClean="0"/>
              <a:t>Awareness</a:t>
            </a:r>
            <a:endParaRPr lang="en-US" sz="3600" dirty="0"/>
          </a:p>
          <a:p>
            <a:pPr algn="ctr">
              <a:spcBef>
                <a:spcPct val="50000"/>
              </a:spcBef>
            </a:pPr>
            <a:endParaRPr lang="en-US" sz="3600" dirty="0"/>
          </a:p>
          <a:p>
            <a:pPr algn="ctr">
              <a:spcBef>
                <a:spcPct val="50000"/>
              </a:spcBef>
            </a:pPr>
            <a:r>
              <a:rPr lang="en-US" sz="3600" dirty="0"/>
              <a:t>Change in Practice</a:t>
            </a:r>
          </a:p>
          <a:p>
            <a:pPr algn="ctr">
              <a:spcBef>
                <a:spcPct val="50000"/>
              </a:spcBef>
            </a:pPr>
            <a:endParaRPr lang="en-US" sz="3600" dirty="0"/>
          </a:p>
          <a:p>
            <a:pPr algn="ctr">
              <a:spcBef>
                <a:spcPct val="50000"/>
              </a:spcBef>
            </a:pPr>
            <a:r>
              <a:rPr lang="en-US" sz="3600" dirty="0"/>
              <a:t>Change in Attitudes</a:t>
            </a:r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4648200" y="48006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24580" name="Line 7"/>
          <p:cNvSpPr>
            <a:spLocks noChangeShapeType="1"/>
          </p:cNvSpPr>
          <p:nvPr/>
        </p:nvSpPr>
        <p:spPr bwMode="auto">
          <a:xfrm>
            <a:off x="4648200" y="15240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24581" name="Line 8"/>
          <p:cNvSpPr>
            <a:spLocks noChangeShapeType="1"/>
          </p:cNvSpPr>
          <p:nvPr/>
        </p:nvSpPr>
        <p:spPr bwMode="auto">
          <a:xfrm>
            <a:off x="4648200" y="31242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Activity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0772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Write down the characteristics of a student you think teachers would find easy to teach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“I love to teach students who…”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Note: When working with teachers we have them write down</a:t>
            </a:r>
          </a:p>
          <a:p>
            <a:pPr eaLnBrk="1" hangingPunct="1"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the names of the students in their classes they love to teach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80772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Write down the characteristics of the student that you think teachers would find difficult to teach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“It is hard to teach students who…”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Note: For teachers we have them write down the names of the</a:t>
            </a:r>
          </a:p>
          <a:p>
            <a:pPr eaLnBrk="1" hangingPunct="1"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students in their classes they find difficult or hard to teach.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0772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Draw a large circle on a piece of paper.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Inside the circle write the characteristics of  students who are easy to teach.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Outside the circle write the characteristics of students that are hard to teach.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Note: For teachers we have them look at the students who are both easy and hard to teach and look for common characteristics, including gender, race, learning style, etc.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Efficacy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0772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capacity or power to produce a desired effect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Self Efficacy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Belief one has that she has the capacity or power to produce a desired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381000"/>
            <a:ext cx="8229600" cy="6019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Classroom Zone of Self-Efficacy</a:t>
            </a:r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2362200" y="1600200"/>
            <a:ext cx="4572000" cy="411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352800" y="22860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Zone of Self-Efficacy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3352800" y="3352800"/>
            <a:ext cx="609600" cy="533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2057400" y="1600200"/>
            <a:ext cx="609600" cy="533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1295400" y="3429000"/>
            <a:ext cx="609600" cy="533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4114800" y="4419600"/>
            <a:ext cx="609600" cy="533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5562600" y="3581400"/>
            <a:ext cx="609600" cy="533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7467600" y="4114800"/>
            <a:ext cx="609600" cy="533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7315200" y="2057400"/>
            <a:ext cx="609600" cy="533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4419600" y="3124200"/>
            <a:ext cx="609600" cy="533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5867400" y="4953000"/>
            <a:ext cx="609600" cy="533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2286000" y="4267200"/>
            <a:ext cx="609600" cy="533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711" name="AutoShape 15"/>
          <p:cNvSpPr>
            <a:spLocks noChangeArrowheads="1"/>
          </p:cNvSpPr>
          <p:nvPr/>
        </p:nvSpPr>
        <p:spPr bwMode="auto">
          <a:xfrm>
            <a:off x="6019800" y="2057400"/>
            <a:ext cx="609600" cy="533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905000"/>
            <a:ext cx="708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Where have all the children gone?</a:t>
            </a:r>
          </a:p>
          <a:p>
            <a:r>
              <a:rPr lang="en-US" sz="2000" dirty="0" smtClean="0"/>
              <a:t>(thanks to Pete Seeger and Peter, Paul and Mary)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Activity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4"/>
          <p:cNvSpPr>
            <a:spLocks noChangeArrowheads="1"/>
          </p:cNvSpPr>
          <p:nvPr/>
        </p:nvSpPr>
        <p:spPr bwMode="auto">
          <a:xfrm>
            <a:off x="3810000" y="1600200"/>
            <a:ext cx="20574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0723" name="Oval 6"/>
          <p:cNvSpPr>
            <a:spLocks noChangeArrowheads="1"/>
          </p:cNvSpPr>
          <p:nvPr/>
        </p:nvSpPr>
        <p:spPr bwMode="auto">
          <a:xfrm>
            <a:off x="1676400" y="2133600"/>
            <a:ext cx="20574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0724" name="Oval 7"/>
          <p:cNvSpPr>
            <a:spLocks noChangeArrowheads="1"/>
          </p:cNvSpPr>
          <p:nvPr/>
        </p:nvSpPr>
        <p:spPr bwMode="auto">
          <a:xfrm>
            <a:off x="5791200" y="2286000"/>
            <a:ext cx="20574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25" name="Oval 8"/>
          <p:cNvSpPr>
            <a:spLocks noChangeArrowheads="1"/>
          </p:cNvSpPr>
          <p:nvPr/>
        </p:nvSpPr>
        <p:spPr bwMode="auto">
          <a:xfrm>
            <a:off x="1905000" y="3886200"/>
            <a:ext cx="20574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26" name="Oval 9"/>
          <p:cNvSpPr>
            <a:spLocks noChangeArrowheads="1"/>
          </p:cNvSpPr>
          <p:nvPr/>
        </p:nvSpPr>
        <p:spPr bwMode="auto">
          <a:xfrm>
            <a:off x="4572000" y="3886200"/>
            <a:ext cx="20574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27" name="AutoShape 11"/>
          <p:cNvSpPr>
            <a:spLocks noChangeArrowheads="1"/>
          </p:cNvSpPr>
          <p:nvPr/>
        </p:nvSpPr>
        <p:spPr bwMode="auto">
          <a:xfrm>
            <a:off x="1905000" y="28956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28" name="AutoShape 20"/>
          <p:cNvSpPr>
            <a:spLocks noChangeArrowheads="1"/>
          </p:cNvSpPr>
          <p:nvPr/>
        </p:nvSpPr>
        <p:spPr bwMode="auto">
          <a:xfrm>
            <a:off x="1981200" y="32766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29" name="AutoShape 21"/>
          <p:cNvSpPr>
            <a:spLocks noChangeArrowheads="1"/>
          </p:cNvSpPr>
          <p:nvPr/>
        </p:nvSpPr>
        <p:spPr bwMode="auto">
          <a:xfrm>
            <a:off x="2286000" y="24384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30" name="AutoShape 22"/>
          <p:cNvSpPr>
            <a:spLocks noChangeArrowheads="1"/>
          </p:cNvSpPr>
          <p:nvPr/>
        </p:nvSpPr>
        <p:spPr bwMode="auto">
          <a:xfrm>
            <a:off x="685800" y="22098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31" name="AutoShape 23"/>
          <p:cNvSpPr>
            <a:spLocks noChangeArrowheads="1"/>
          </p:cNvSpPr>
          <p:nvPr/>
        </p:nvSpPr>
        <p:spPr bwMode="auto">
          <a:xfrm>
            <a:off x="6705600" y="25908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32" name="AutoShape 24"/>
          <p:cNvSpPr>
            <a:spLocks noChangeArrowheads="1"/>
          </p:cNvSpPr>
          <p:nvPr/>
        </p:nvSpPr>
        <p:spPr bwMode="auto">
          <a:xfrm>
            <a:off x="2438400" y="11430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33" name="AutoShape 25"/>
          <p:cNvSpPr>
            <a:spLocks noChangeArrowheads="1"/>
          </p:cNvSpPr>
          <p:nvPr/>
        </p:nvSpPr>
        <p:spPr bwMode="auto">
          <a:xfrm>
            <a:off x="8763000" y="48006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34" name="AutoShape 26"/>
          <p:cNvSpPr>
            <a:spLocks noChangeArrowheads="1"/>
          </p:cNvSpPr>
          <p:nvPr/>
        </p:nvSpPr>
        <p:spPr bwMode="auto">
          <a:xfrm>
            <a:off x="2590800" y="29718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35" name="AutoShape 27"/>
          <p:cNvSpPr>
            <a:spLocks noChangeArrowheads="1"/>
          </p:cNvSpPr>
          <p:nvPr/>
        </p:nvSpPr>
        <p:spPr bwMode="auto">
          <a:xfrm>
            <a:off x="2667000" y="49530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36" name="AutoShape 28"/>
          <p:cNvSpPr>
            <a:spLocks noChangeArrowheads="1"/>
          </p:cNvSpPr>
          <p:nvPr/>
        </p:nvSpPr>
        <p:spPr bwMode="auto">
          <a:xfrm>
            <a:off x="2667000" y="40386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0737" name="AutoShape 29"/>
          <p:cNvSpPr>
            <a:spLocks noChangeArrowheads="1"/>
          </p:cNvSpPr>
          <p:nvPr/>
        </p:nvSpPr>
        <p:spPr bwMode="auto">
          <a:xfrm>
            <a:off x="533400" y="46482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38" name="AutoShape 30"/>
          <p:cNvSpPr>
            <a:spLocks noChangeArrowheads="1"/>
          </p:cNvSpPr>
          <p:nvPr/>
        </p:nvSpPr>
        <p:spPr bwMode="auto">
          <a:xfrm>
            <a:off x="2971800" y="62484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39" name="AutoShape 31"/>
          <p:cNvSpPr>
            <a:spLocks noChangeArrowheads="1"/>
          </p:cNvSpPr>
          <p:nvPr/>
        </p:nvSpPr>
        <p:spPr bwMode="auto">
          <a:xfrm>
            <a:off x="5334000" y="60198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40" name="AutoShape 32"/>
          <p:cNvSpPr>
            <a:spLocks noChangeArrowheads="1"/>
          </p:cNvSpPr>
          <p:nvPr/>
        </p:nvSpPr>
        <p:spPr bwMode="auto">
          <a:xfrm>
            <a:off x="4495800" y="62484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41" name="AutoShape 33"/>
          <p:cNvSpPr>
            <a:spLocks noChangeArrowheads="1"/>
          </p:cNvSpPr>
          <p:nvPr/>
        </p:nvSpPr>
        <p:spPr bwMode="auto">
          <a:xfrm>
            <a:off x="6400800" y="12954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42" name="AutoShape 34"/>
          <p:cNvSpPr>
            <a:spLocks noChangeArrowheads="1"/>
          </p:cNvSpPr>
          <p:nvPr/>
        </p:nvSpPr>
        <p:spPr bwMode="auto">
          <a:xfrm>
            <a:off x="1676400" y="60960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43" name="AutoShape 35"/>
          <p:cNvSpPr>
            <a:spLocks noChangeArrowheads="1"/>
          </p:cNvSpPr>
          <p:nvPr/>
        </p:nvSpPr>
        <p:spPr bwMode="auto">
          <a:xfrm>
            <a:off x="5791200" y="10668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44" name="AutoShape 36"/>
          <p:cNvSpPr>
            <a:spLocks noChangeArrowheads="1"/>
          </p:cNvSpPr>
          <p:nvPr/>
        </p:nvSpPr>
        <p:spPr bwMode="auto">
          <a:xfrm>
            <a:off x="4876800" y="44958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45" name="AutoShape 37"/>
          <p:cNvSpPr>
            <a:spLocks noChangeArrowheads="1"/>
          </p:cNvSpPr>
          <p:nvPr/>
        </p:nvSpPr>
        <p:spPr bwMode="auto">
          <a:xfrm>
            <a:off x="5105400" y="50292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46" name="AutoShape 38"/>
          <p:cNvSpPr>
            <a:spLocks noChangeArrowheads="1"/>
          </p:cNvSpPr>
          <p:nvPr/>
        </p:nvSpPr>
        <p:spPr bwMode="auto">
          <a:xfrm>
            <a:off x="4343400" y="27432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47" name="AutoShape 39"/>
          <p:cNvSpPr>
            <a:spLocks noChangeArrowheads="1"/>
          </p:cNvSpPr>
          <p:nvPr/>
        </p:nvSpPr>
        <p:spPr bwMode="auto">
          <a:xfrm>
            <a:off x="4267200" y="22098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48" name="AutoShape 40"/>
          <p:cNvSpPr>
            <a:spLocks noChangeArrowheads="1"/>
          </p:cNvSpPr>
          <p:nvPr/>
        </p:nvSpPr>
        <p:spPr bwMode="auto">
          <a:xfrm>
            <a:off x="4800600" y="19812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49" name="AutoShape 41"/>
          <p:cNvSpPr>
            <a:spLocks noChangeArrowheads="1"/>
          </p:cNvSpPr>
          <p:nvPr/>
        </p:nvSpPr>
        <p:spPr bwMode="auto">
          <a:xfrm>
            <a:off x="6629400" y="31242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0" name="AutoShape 42"/>
          <p:cNvSpPr>
            <a:spLocks noChangeArrowheads="1"/>
          </p:cNvSpPr>
          <p:nvPr/>
        </p:nvSpPr>
        <p:spPr bwMode="auto">
          <a:xfrm>
            <a:off x="7010400" y="57912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1" name="AutoShape 43"/>
          <p:cNvSpPr>
            <a:spLocks noChangeArrowheads="1"/>
          </p:cNvSpPr>
          <p:nvPr/>
        </p:nvSpPr>
        <p:spPr bwMode="auto">
          <a:xfrm>
            <a:off x="8077200" y="23622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2" name="AutoShape 44"/>
          <p:cNvSpPr>
            <a:spLocks noChangeArrowheads="1"/>
          </p:cNvSpPr>
          <p:nvPr/>
        </p:nvSpPr>
        <p:spPr bwMode="auto">
          <a:xfrm>
            <a:off x="4876800" y="8382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3" name="AutoShape 45"/>
          <p:cNvSpPr>
            <a:spLocks noChangeArrowheads="1"/>
          </p:cNvSpPr>
          <p:nvPr/>
        </p:nvSpPr>
        <p:spPr bwMode="auto">
          <a:xfrm>
            <a:off x="8534400" y="63246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4" name="AutoShape 46"/>
          <p:cNvSpPr>
            <a:spLocks noChangeArrowheads="1"/>
          </p:cNvSpPr>
          <p:nvPr/>
        </p:nvSpPr>
        <p:spPr bwMode="auto">
          <a:xfrm>
            <a:off x="6248400" y="62484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5" name="AutoShape 47"/>
          <p:cNvSpPr>
            <a:spLocks noChangeArrowheads="1"/>
          </p:cNvSpPr>
          <p:nvPr/>
        </p:nvSpPr>
        <p:spPr bwMode="auto">
          <a:xfrm>
            <a:off x="1600200" y="13716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6" name="AutoShape 48"/>
          <p:cNvSpPr>
            <a:spLocks noChangeArrowheads="1"/>
          </p:cNvSpPr>
          <p:nvPr/>
        </p:nvSpPr>
        <p:spPr bwMode="auto">
          <a:xfrm>
            <a:off x="609600" y="30480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7" name="AutoShape 49"/>
          <p:cNvSpPr>
            <a:spLocks noChangeArrowheads="1"/>
          </p:cNvSpPr>
          <p:nvPr/>
        </p:nvSpPr>
        <p:spPr bwMode="auto">
          <a:xfrm>
            <a:off x="457200" y="38100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0758" name="Oval 50"/>
          <p:cNvSpPr>
            <a:spLocks noChangeArrowheads="1"/>
          </p:cNvSpPr>
          <p:nvPr/>
        </p:nvSpPr>
        <p:spPr bwMode="auto">
          <a:xfrm>
            <a:off x="990600" y="1371600"/>
            <a:ext cx="7391400" cy="449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9" name="AutoShape 51"/>
          <p:cNvSpPr>
            <a:spLocks noChangeArrowheads="1"/>
          </p:cNvSpPr>
          <p:nvPr/>
        </p:nvSpPr>
        <p:spPr bwMode="auto">
          <a:xfrm>
            <a:off x="5257800" y="41910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60" name="AutoShape 52"/>
          <p:cNvSpPr>
            <a:spLocks noChangeArrowheads="1"/>
          </p:cNvSpPr>
          <p:nvPr/>
        </p:nvSpPr>
        <p:spPr bwMode="auto">
          <a:xfrm>
            <a:off x="5867400" y="44958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61" name="AutoShape 53"/>
          <p:cNvSpPr>
            <a:spLocks noChangeArrowheads="1"/>
          </p:cNvSpPr>
          <p:nvPr/>
        </p:nvSpPr>
        <p:spPr bwMode="auto">
          <a:xfrm>
            <a:off x="6019800" y="48768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62" name="AutoShape 55"/>
          <p:cNvSpPr>
            <a:spLocks noChangeArrowheads="1"/>
          </p:cNvSpPr>
          <p:nvPr/>
        </p:nvSpPr>
        <p:spPr bwMode="auto">
          <a:xfrm>
            <a:off x="7086600" y="33528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0763" name="AutoShape 56"/>
          <p:cNvSpPr>
            <a:spLocks noChangeArrowheads="1"/>
          </p:cNvSpPr>
          <p:nvPr/>
        </p:nvSpPr>
        <p:spPr bwMode="auto">
          <a:xfrm>
            <a:off x="7239000" y="27432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64" name="AutoShape 57"/>
          <p:cNvSpPr>
            <a:spLocks noChangeArrowheads="1"/>
          </p:cNvSpPr>
          <p:nvPr/>
        </p:nvSpPr>
        <p:spPr bwMode="auto">
          <a:xfrm>
            <a:off x="6477000" y="35052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65" name="AutoShape 58"/>
          <p:cNvSpPr>
            <a:spLocks noChangeArrowheads="1"/>
          </p:cNvSpPr>
          <p:nvPr/>
        </p:nvSpPr>
        <p:spPr bwMode="auto">
          <a:xfrm>
            <a:off x="4800600" y="24384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66" name="AutoShape 59"/>
          <p:cNvSpPr>
            <a:spLocks noChangeArrowheads="1"/>
          </p:cNvSpPr>
          <p:nvPr/>
        </p:nvSpPr>
        <p:spPr bwMode="auto">
          <a:xfrm>
            <a:off x="5181600" y="25908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67" name="AutoShape 60"/>
          <p:cNvSpPr>
            <a:spLocks noChangeArrowheads="1"/>
          </p:cNvSpPr>
          <p:nvPr/>
        </p:nvSpPr>
        <p:spPr bwMode="auto">
          <a:xfrm>
            <a:off x="4953000" y="28194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68" name="AutoShape 61"/>
          <p:cNvSpPr>
            <a:spLocks noChangeArrowheads="1"/>
          </p:cNvSpPr>
          <p:nvPr/>
        </p:nvSpPr>
        <p:spPr bwMode="auto">
          <a:xfrm>
            <a:off x="3352800" y="44196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69" name="AutoShape 62"/>
          <p:cNvSpPr>
            <a:spLocks noChangeArrowheads="1"/>
          </p:cNvSpPr>
          <p:nvPr/>
        </p:nvSpPr>
        <p:spPr bwMode="auto">
          <a:xfrm>
            <a:off x="3124200" y="48006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70" name="AutoShape 63"/>
          <p:cNvSpPr>
            <a:spLocks noChangeArrowheads="1"/>
          </p:cNvSpPr>
          <p:nvPr/>
        </p:nvSpPr>
        <p:spPr bwMode="auto">
          <a:xfrm>
            <a:off x="2209800" y="44958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71" name="Text Box 64"/>
          <p:cNvSpPr txBox="1">
            <a:spLocks noChangeArrowheads="1"/>
          </p:cNvSpPr>
          <p:nvPr/>
        </p:nvSpPr>
        <p:spPr bwMode="auto">
          <a:xfrm>
            <a:off x="1676400" y="0"/>
            <a:ext cx="533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School Zone of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Self Efficacy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4"/>
          <p:cNvSpPr>
            <a:spLocks noChangeArrowheads="1"/>
          </p:cNvSpPr>
          <p:nvPr/>
        </p:nvSpPr>
        <p:spPr bwMode="auto">
          <a:xfrm>
            <a:off x="990600" y="914400"/>
            <a:ext cx="7391400" cy="541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47" name="Oval 5"/>
          <p:cNvSpPr>
            <a:spLocks noChangeArrowheads="1"/>
          </p:cNvSpPr>
          <p:nvPr/>
        </p:nvSpPr>
        <p:spPr bwMode="auto">
          <a:xfrm>
            <a:off x="2133600" y="1752600"/>
            <a:ext cx="12192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48" name="Oval 6"/>
          <p:cNvSpPr>
            <a:spLocks noChangeArrowheads="1"/>
          </p:cNvSpPr>
          <p:nvPr/>
        </p:nvSpPr>
        <p:spPr bwMode="auto">
          <a:xfrm>
            <a:off x="1371600" y="3200400"/>
            <a:ext cx="12192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49" name="Oval 7"/>
          <p:cNvSpPr>
            <a:spLocks noChangeArrowheads="1"/>
          </p:cNvSpPr>
          <p:nvPr/>
        </p:nvSpPr>
        <p:spPr bwMode="auto">
          <a:xfrm>
            <a:off x="2362200" y="4343400"/>
            <a:ext cx="12192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50" name="Oval 8"/>
          <p:cNvSpPr>
            <a:spLocks noChangeArrowheads="1"/>
          </p:cNvSpPr>
          <p:nvPr/>
        </p:nvSpPr>
        <p:spPr bwMode="auto">
          <a:xfrm>
            <a:off x="4267200" y="4343400"/>
            <a:ext cx="12192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51" name="Oval 9"/>
          <p:cNvSpPr>
            <a:spLocks noChangeArrowheads="1"/>
          </p:cNvSpPr>
          <p:nvPr/>
        </p:nvSpPr>
        <p:spPr bwMode="auto">
          <a:xfrm>
            <a:off x="4876800" y="2971800"/>
            <a:ext cx="12192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52" name="Oval 10"/>
          <p:cNvSpPr>
            <a:spLocks noChangeArrowheads="1"/>
          </p:cNvSpPr>
          <p:nvPr/>
        </p:nvSpPr>
        <p:spPr bwMode="auto">
          <a:xfrm>
            <a:off x="4953000" y="1295400"/>
            <a:ext cx="12192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53" name="Oval 11"/>
          <p:cNvSpPr>
            <a:spLocks noChangeArrowheads="1"/>
          </p:cNvSpPr>
          <p:nvPr/>
        </p:nvSpPr>
        <p:spPr bwMode="auto">
          <a:xfrm>
            <a:off x="6248400" y="1981200"/>
            <a:ext cx="12192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54" name="Oval 12"/>
          <p:cNvSpPr>
            <a:spLocks noChangeArrowheads="1"/>
          </p:cNvSpPr>
          <p:nvPr/>
        </p:nvSpPr>
        <p:spPr bwMode="auto">
          <a:xfrm>
            <a:off x="6781800" y="3429000"/>
            <a:ext cx="12192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55" name="Oval 13"/>
          <p:cNvSpPr>
            <a:spLocks noChangeArrowheads="1"/>
          </p:cNvSpPr>
          <p:nvPr/>
        </p:nvSpPr>
        <p:spPr bwMode="auto">
          <a:xfrm>
            <a:off x="5943600" y="4495800"/>
            <a:ext cx="12192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56" name="Oval 14"/>
          <p:cNvSpPr>
            <a:spLocks noChangeArrowheads="1"/>
          </p:cNvSpPr>
          <p:nvPr/>
        </p:nvSpPr>
        <p:spPr bwMode="auto">
          <a:xfrm>
            <a:off x="2971800" y="3048000"/>
            <a:ext cx="12192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57" name="Oval 15"/>
          <p:cNvSpPr>
            <a:spLocks noChangeArrowheads="1"/>
          </p:cNvSpPr>
          <p:nvPr/>
        </p:nvSpPr>
        <p:spPr bwMode="auto">
          <a:xfrm>
            <a:off x="3505200" y="1447800"/>
            <a:ext cx="12192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58" name="AutoShape 17"/>
          <p:cNvSpPr>
            <a:spLocks noChangeArrowheads="1"/>
          </p:cNvSpPr>
          <p:nvPr/>
        </p:nvSpPr>
        <p:spPr bwMode="auto">
          <a:xfrm>
            <a:off x="1676400" y="33528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59" name="AutoShape 18"/>
          <p:cNvSpPr>
            <a:spLocks noChangeArrowheads="1"/>
          </p:cNvSpPr>
          <p:nvPr/>
        </p:nvSpPr>
        <p:spPr bwMode="auto">
          <a:xfrm>
            <a:off x="2057400" y="33528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60" name="AutoShape 19"/>
          <p:cNvSpPr>
            <a:spLocks noChangeArrowheads="1"/>
          </p:cNvSpPr>
          <p:nvPr/>
        </p:nvSpPr>
        <p:spPr bwMode="auto">
          <a:xfrm>
            <a:off x="2209800" y="36576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61" name="AutoShape 20"/>
          <p:cNvSpPr>
            <a:spLocks noChangeArrowheads="1"/>
          </p:cNvSpPr>
          <p:nvPr/>
        </p:nvSpPr>
        <p:spPr bwMode="auto">
          <a:xfrm>
            <a:off x="1676400" y="37338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62" name="AutoShape 21"/>
          <p:cNvSpPr>
            <a:spLocks noChangeArrowheads="1"/>
          </p:cNvSpPr>
          <p:nvPr/>
        </p:nvSpPr>
        <p:spPr bwMode="auto">
          <a:xfrm>
            <a:off x="1981200" y="40386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63" name="AutoShape 22"/>
          <p:cNvSpPr>
            <a:spLocks noChangeArrowheads="1"/>
          </p:cNvSpPr>
          <p:nvPr/>
        </p:nvSpPr>
        <p:spPr bwMode="auto">
          <a:xfrm>
            <a:off x="2514600" y="47244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64" name="AutoShape 23"/>
          <p:cNvSpPr>
            <a:spLocks noChangeArrowheads="1"/>
          </p:cNvSpPr>
          <p:nvPr/>
        </p:nvSpPr>
        <p:spPr bwMode="auto">
          <a:xfrm>
            <a:off x="2819400" y="44958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65" name="AutoShape 24"/>
          <p:cNvSpPr>
            <a:spLocks noChangeArrowheads="1"/>
          </p:cNvSpPr>
          <p:nvPr/>
        </p:nvSpPr>
        <p:spPr bwMode="auto">
          <a:xfrm>
            <a:off x="2667000" y="50292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66" name="AutoShape 25"/>
          <p:cNvSpPr>
            <a:spLocks noChangeArrowheads="1"/>
          </p:cNvSpPr>
          <p:nvPr/>
        </p:nvSpPr>
        <p:spPr bwMode="auto">
          <a:xfrm>
            <a:off x="3124200" y="47244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67" name="AutoShape 26"/>
          <p:cNvSpPr>
            <a:spLocks noChangeArrowheads="1"/>
          </p:cNvSpPr>
          <p:nvPr/>
        </p:nvSpPr>
        <p:spPr bwMode="auto">
          <a:xfrm>
            <a:off x="3048000" y="50292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68" name="AutoShape 27"/>
          <p:cNvSpPr>
            <a:spLocks noChangeArrowheads="1"/>
          </p:cNvSpPr>
          <p:nvPr/>
        </p:nvSpPr>
        <p:spPr bwMode="auto">
          <a:xfrm>
            <a:off x="4724400" y="44958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69" name="AutoShape 28"/>
          <p:cNvSpPr>
            <a:spLocks noChangeArrowheads="1"/>
          </p:cNvSpPr>
          <p:nvPr/>
        </p:nvSpPr>
        <p:spPr bwMode="auto">
          <a:xfrm>
            <a:off x="5105400" y="47244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70" name="AutoShape 29"/>
          <p:cNvSpPr>
            <a:spLocks noChangeArrowheads="1"/>
          </p:cNvSpPr>
          <p:nvPr/>
        </p:nvSpPr>
        <p:spPr bwMode="auto">
          <a:xfrm>
            <a:off x="4572000" y="47244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71" name="AutoShape 30"/>
          <p:cNvSpPr>
            <a:spLocks noChangeArrowheads="1"/>
          </p:cNvSpPr>
          <p:nvPr/>
        </p:nvSpPr>
        <p:spPr bwMode="auto">
          <a:xfrm>
            <a:off x="4724400" y="50292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72" name="AutoShape 31"/>
          <p:cNvSpPr>
            <a:spLocks noChangeArrowheads="1"/>
          </p:cNvSpPr>
          <p:nvPr/>
        </p:nvSpPr>
        <p:spPr bwMode="auto">
          <a:xfrm>
            <a:off x="5105400" y="50292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73" name="AutoShape 32"/>
          <p:cNvSpPr>
            <a:spLocks noChangeArrowheads="1"/>
          </p:cNvSpPr>
          <p:nvPr/>
        </p:nvSpPr>
        <p:spPr bwMode="auto">
          <a:xfrm>
            <a:off x="6477000" y="46482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1774" name="AutoShape 33"/>
          <p:cNvSpPr>
            <a:spLocks noChangeArrowheads="1"/>
          </p:cNvSpPr>
          <p:nvPr/>
        </p:nvSpPr>
        <p:spPr bwMode="auto">
          <a:xfrm>
            <a:off x="6096000" y="48768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75" name="AutoShape 34"/>
          <p:cNvSpPr>
            <a:spLocks noChangeArrowheads="1"/>
          </p:cNvSpPr>
          <p:nvPr/>
        </p:nvSpPr>
        <p:spPr bwMode="auto">
          <a:xfrm>
            <a:off x="6172200" y="51816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76" name="AutoShape 35"/>
          <p:cNvSpPr>
            <a:spLocks noChangeArrowheads="1"/>
          </p:cNvSpPr>
          <p:nvPr/>
        </p:nvSpPr>
        <p:spPr bwMode="auto">
          <a:xfrm>
            <a:off x="6781800" y="49530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77" name="AutoShape 36"/>
          <p:cNvSpPr>
            <a:spLocks noChangeArrowheads="1"/>
          </p:cNvSpPr>
          <p:nvPr/>
        </p:nvSpPr>
        <p:spPr bwMode="auto">
          <a:xfrm>
            <a:off x="6629400" y="52578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78" name="AutoShape 37"/>
          <p:cNvSpPr>
            <a:spLocks noChangeArrowheads="1"/>
          </p:cNvSpPr>
          <p:nvPr/>
        </p:nvSpPr>
        <p:spPr bwMode="auto">
          <a:xfrm>
            <a:off x="7162800" y="36576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79" name="AutoShape 38"/>
          <p:cNvSpPr>
            <a:spLocks noChangeArrowheads="1"/>
          </p:cNvSpPr>
          <p:nvPr/>
        </p:nvSpPr>
        <p:spPr bwMode="auto">
          <a:xfrm>
            <a:off x="7010400" y="38862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80" name="AutoShape 39"/>
          <p:cNvSpPr>
            <a:spLocks noChangeArrowheads="1"/>
          </p:cNvSpPr>
          <p:nvPr/>
        </p:nvSpPr>
        <p:spPr bwMode="auto">
          <a:xfrm>
            <a:off x="7086600" y="42672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81" name="AutoShape 40"/>
          <p:cNvSpPr>
            <a:spLocks noChangeArrowheads="1"/>
          </p:cNvSpPr>
          <p:nvPr/>
        </p:nvSpPr>
        <p:spPr bwMode="auto">
          <a:xfrm>
            <a:off x="7543800" y="41910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82" name="AutoShape 41"/>
          <p:cNvSpPr>
            <a:spLocks noChangeArrowheads="1"/>
          </p:cNvSpPr>
          <p:nvPr/>
        </p:nvSpPr>
        <p:spPr bwMode="auto">
          <a:xfrm>
            <a:off x="7467600" y="38862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83" name="AutoShape 42"/>
          <p:cNvSpPr>
            <a:spLocks noChangeArrowheads="1"/>
          </p:cNvSpPr>
          <p:nvPr/>
        </p:nvSpPr>
        <p:spPr bwMode="auto">
          <a:xfrm>
            <a:off x="2590800" y="19812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84" name="AutoShape 43"/>
          <p:cNvSpPr>
            <a:spLocks noChangeArrowheads="1"/>
          </p:cNvSpPr>
          <p:nvPr/>
        </p:nvSpPr>
        <p:spPr bwMode="auto">
          <a:xfrm>
            <a:off x="5638800" y="35052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85" name="AutoShape 44"/>
          <p:cNvSpPr>
            <a:spLocks noChangeArrowheads="1"/>
          </p:cNvSpPr>
          <p:nvPr/>
        </p:nvSpPr>
        <p:spPr bwMode="auto">
          <a:xfrm>
            <a:off x="5334000" y="32004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86" name="AutoShape 45"/>
          <p:cNvSpPr>
            <a:spLocks noChangeArrowheads="1"/>
          </p:cNvSpPr>
          <p:nvPr/>
        </p:nvSpPr>
        <p:spPr bwMode="auto">
          <a:xfrm>
            <a:off x="6858000" y="27432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87" name="AutoShape 46"/>
          <p:cNvSpPr>
            <a:spLocks noChangeArrowheads="1"/>
          </p:cNvSpPr>
          <p:nvPr/>
        </p:nvSpPr>
        <p:spPr bwMode="auto">
          <a:xfrm>
            <a:off x="6705600" y="24384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88" name="AutoShape 47"/>
          <p:cNvSpPr>
            <a:spLocks noChangeArrowheads="1"/>
          </p:cNvSpPr>
          <p:nvPr/>
        </p:nvSpPr>
        <p:spPr bwMode="auto">
          <a:xfrm>
            <a:off x="6477000" y="22860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89" name="AutoShape 48"/>
          <p:cNvSpPr>
            <a:spLocks noChangeArrowheads="1"/>
          </p:cNvSpPr>
          <p:nvPr/>
        </p:nvSpPr>
        <p:spPr bwMode="auto">
          <a:xfrm>
            <a:off x="7086600" y="24384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90" name="AutoShape 49"/>
          <p:cNvSpPr>
            <a:spLocks noChangeArrowheads="1"/>
          </p:cNvSpPr>
          <p:nvPr/>
        </p:nvSpPr>
        <p:spPr bwMode="auto">
          <a:xfrm>
            <a:off x="6858000" y="21336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91" name="AutoShape 50"/>
          <p:cNvSpPr>
            <a:spLocks noChangeArrowheads="1"/>
          </p:cNvSpPr>
          <p:nvPr/>
        </p:nvSpPr>
        <p:spPr bwMode="auto">
          <a:xfrm>
            <a:off x="3657600" y="21336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92" name="AutoShape 51"/>
          <p:cNvSpPr>
            <a:spLocks noChangeArrowheads="1"/>
          </p:cNvSpPr>
          <p:nvPr/>
        </p:nvSpPr>
        <p:spPr bwMode="auto">
          <a:xfrm>
            <a:off x="5105400" y="34290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93" name="AutoShape 52"/>
          <p:cNvSpPr>
            <a:spLocks noChangeArrowheads="1"/>
          </p:cNvSpPr>
          <p:nvPr/>
        </p:nvSpPr>
        <p:spPr bwMode="auto">
          <a:xfrm>
            <a:off x="5486400" y="37338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94" name="AutoShape 53"/>
          <p:cNvSpPr>
            <a:spLocks noChangeArrowheads="1"/>
          </p:cNvSpPr>
          <p:nvPr/>
        </p:nvSpPr>
        <p:spPr bwMode="auto">
          <a:xfrm>
            <a:off x="5181600" y="37338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95" name="AutoShape 54"/>
          <p:cNvSpPr>
            <a:spLocks noChangeArrowheads="1"/>
          </p:cNvSpPr>
          <p:nvPr/>
        </p:nvSpPr>
        <p:spPr bwMode="auto">
          <a:xfrm>
            <a:off x="5257800" y="16764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96" name="AutoShape 55"/>
          <p:cNvSpPr>
            <a:spLocks noChangeArrowheads="1"/>
          </p:cNvSpPr>
          <p:nvPr/>
        </p:nvSpPr>
        <p:spPr bwMode="auto">
          <a:xfrm>
            <a:off x="5562600" y="16002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1797" name="AutoShape 56"/>
          <p:cNvSpPr>
            <a:spLocks noChangeArrowheads="1"/>
          </p:cNvSpPr>
          <p:nvPr/>
        </p:nvSpPr>
        <p:spPr bwMode="auto">
          <a:xfrm>
            <a:off x="5791200" y="18288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98" name="AutoShape 57"/>
          <p:cNvSpPr>
            <a:spLocks noChangeArrowheads="1"/>
          </p:cNvSpPr>
          <p:nvPr/>
        </p:nvSpPr>
        <p:spPr bwMode="auto">
          <a:xfrm>
            <a:off x="4191000" y="15240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799" name="AutoShape 58"/>
          <p:cNvSpPr>
            <a:spLocks noChangeArrowheads="1"/>
          </p:cNvSpPr>
          <p:nvPr/>
        </p:nvSpPr>
        <p:spPr bwMode="auto">
          <a:xfrm>
            <a:off x="3733800" y="17526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00" name="AutoShape 59"/>
          <p:cNvSpPr>
            <a:spLocks noChangeArrowheads="1"/>
          </p:cNvSpPr>
          <p:nvPr/>
        </p:nvSpPr>
        <p:spPr bwMode="auto">
          <a:xfrm>
            <a:off x="4114800" y="19050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01" name="AutoShape 60"/>
          <p:cNvSpPr>
            <a:spLocks noChangeArrowheads="1"/>
          </p:cNvSpPr>
          <p:nvPr/>
        </p:nvSpPr>
        <p:spPr bwMode="auto">
          <a:xfrm>
            <a:off x="3581400" y="31242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02" name="AutoShape 61"/>
          <p:cNvSpPr>
            <a:spLocks noChangeArrowheads="1"/>
          </p:cNvSpPr>
          <p:nvPr/>
        </p:nvSpPr>
        <p:spPr bwMode="auto">
          <a:xfrm>
            <a:off x="3352800" y="37338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03" name="AutoShape 62"/>
          <p:cNvSpPr>
            <a:spLocks noChangeArrowheads="1"/>
          </p:cNvSpPr>
          <p:nvPr/>
        </p:nvSpPr>
        <p:spPr bwMode="auto">
          <a:xfrm>
            <a:off x="3200400" y="32766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04" name="AutoShape 63"/>
          <p:cNvSpPr>
            <a:spLocks noChangeArrowheads="1"/>
          </p:cNvSpPr>
          <p:nvPr/>
        </p:nvSpPr>
        <p:spPr bwMode="auto">
          <a:xfrm>
            <a:off x="3657600" y="34290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05" name="AutoShape 64"/>
          <p:cNvSpPr>
            <a:spLocks noChangeArrowheads="1"/>
          </p:cNvSpPr>
          <p:nvPr/>
        </p:nvSpPr>
        <p:spPr bwMode="auto">
          <a:xfrm>
            <a:off x="2895600" y="19812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06" name="AutoShape 65"/>
          <p:cNvSpPr>
            <a:spLocks noChangeArrowheads="1"/>
          </p:cNvSpPr>
          <p:nvPr/>
        </p:nvSpPr>
        <p:spPr bwMode="auto">
          <a:xfrm>
            <a:off x="2286000" y="22860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07" name="AutoShape 66"/>
          <p:cNvSpPr>
            <a:spLocks noChangeArrowheads="1"/>
          </p:cNvSpPr>
          <p:nvPr/>
        </p:nvSpPr>
        <p:spPr bwMode="auto">
          <a:xfrm>
            <a:off x="2590800" y="25908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08" name="AutoShape 67"/>
          <p:cNvSpPr>
            <a:spLocks noChangeArrowheads="1"/>
          </p:cNvSpPr>
          <p:nvPr/>
        </p:nvSpPr>
        <p:spPr bwMode="auto">
          <a:xfrm>
            <a:off x="2971800" y="22860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09" name="AutoShape 68"/>
          <p:cNvSpPr>
            <a:spLocks noChangeArrowheads="1"/>
          </p:cNvSpPr>
          <p:nvPr/>
        </p:nvSpPr>
        <p:spPr bwMode="auto">
          <a:xfrm>
            <a:off x="5410200" y="20574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10" name="AutoShape 69"/>
          <p:cNvSpPr>
            <a:spLocks noChangeArrowheads="1"/>
          </p:cNvSpPr>
          <p:nvPr/>
        </p:nvSpPr>
        <p:spPr bwMode="auto">
          <a:xfrm>
            <a:off x="4038600" y="22860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11" name="AutoShape 70"/>
          <p:cNvSpPr>
            <a:spLocks noChangeArrowheads="1"/>
          </p:cNvSpPr>
          <p:nvPr/>
        </p:nvSpPr>
        <p:spPr bwMode="auto">
          <a:xfrm>
            <a:off x="7696200" y="14478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12" name="AutoShape 71"/>
          <p:cNvSpPr>
            <a:spLocks noChangeArrowheads="1"/>
          </p:cNvSpPr>
          <p:nvPr/>
        </p:nvSpPr>
        <p:spPr bwMode="auto">
          <a:xfrm>
            <a:off x="8153400" y="19050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13" name="AutoShape 72"/>
          <p:cNvSpPr>
            <a:spLocks noChangeArrowheads="1"/>
          </p:cNvSpPr>
          <p:nvPr/>
        </p:nvSpPr>
        <p:spPr bwMode="auto">
          <a:xfrm>
            <a:off x="8610600" y="18288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14" name="AutoShape 73"/>
          <p:cNvSpPr>
            <a:spLocks noChangeArrowheads="1"/>
          </p:cNvSpPr>
          <p:nvPr/>
        </p:nvSpPr>
        <p:spPr bwMode="auto">
          <a:xfrm>
            <a:off x="8229600" y="24384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15" name="AutoShape 74"/>
          <p:cNvSpPr>
            <a:spLocks noChangeArrowheads="1"/>
          </p:cNvSpPr>
          <p:nvPr/>
        </p:nvSpPr>
        <p:spPr bwMode="auto">
          <a:xfrm>
            <a:off x="8534400" y="30480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16" name="AutoShape 75"/>
          <p:cNvSpPr>
            <a:spLocks noChangeArrowheads="1"/>
          </p:cNvSpPr>
          <p:nvPr/>
        </p:nvSpPr>
        <p:spPr bwMode="auto">
          <a:xfrm>
            <a:off x="8915400" y="32766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17" name="AutoShape 76"/>
          <p:cNvSpPr>
            <a:spLocks noChangeArrowheads="1"/>
          </p:cNvSpPr>
          <p:nvPr/>
        </p:nvSpPr>
        <p:spPr bwMode="auto">
          <a:xfrm>
            <a:off x="8458200" y="40386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18" name="AutoShape 77"/>
          <p:cNvSpPr>
            <a:spLocks noChangeArrowheads="1"/>
          </p:cNvSpPr>
          <p:nvPr/>
        </p:nvSpPr>
        <p:spPr bwMode="auto">
          <a:xfrm>
            <a:off x="8915400" y="44958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19" name="AutoShape 78"/>
          <p:cNvSpPr>
            <a:spLocks noChangeArrowheads="1"/>
          </p:cNvSpPr>
          <p:nvPr/>
        </p:nvSpPr>
        <p:spPr bwMode="auto">
          <a:xfrm>
            <a:off x="8305800" y="45720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20" name="AutoShape 79"/>
          <p:cNvSpPr>
            <a:spLocks noChangeArrowheads="1"/>
          </p:cNvSpPr>
          <p:nvPr/>
        </p:nvSpPr>
        <p:spPr bwMode="auto">
          <a:xfrm>
            <a:off x="7848600" y="52578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21" name="AutoShape 80"/>
          <p:cNvSpPr>
            <a:spLocks noChangeArrowheads="1"/>
          </p:cNvSpPr>
          <p:nvPr/>
        </p:nvSpPr>
        <p:spPr bwMode="auto">
          <a:xfrm>
            <a:off x="8305800" y="57912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22" name="AutoShape 81"/>
          <p:cNvSpPr>
            <a:spLocks noChangeArrowheads="1"/>
          </p:cNvSpPr>
          <p:nvPr/>
        </p:nvSpPr>
        <p:spPr bwMode="auto">
          <a:xfrm>
            <a:off x="7620000" y="58674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23" name="AutoShape 82"/>
          <p:cNvSpPr>
            <a:spLocks noChangeArrowheads="1"/>
          </p:cNvSpPr>
          <p:nvPr/>
        </p:nvSpPr>
        <p:spPr bwMode="auto">
          <a:xfrm>
            <a:off x="6934200" y="10668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24" name="AutoShape 83"/>
          <p:cNvSpPr>
            <a:spLocks noChangeArrowheads="1"/>
          </p:cNvSpPr>
          <p:nvPr/>
        </p:nvSpPr>
        <p:spPr bwMode="auto">
          <a:xfrm>
            <a:off x="7924800" y="3810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25" name="AutoShape 84"/>
          <p:cNvSpPr>
            <a:spLocks noChangeArrowheads="1"/>
          </p:cNvSpPr>
          <p:nvPr/>
        </p:nvSpPr>
        <p:spPr bwMode="auto">
          <a:xfrm>
            <a:off x="8153400" y="19050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26" name="AutoShape 85"/>
          <p:cNvSpPr>
            <a:spLocks noChangeArrowheads="1"/>
          </p:cNvSpPr>
          <p:nvPr/>
        </p:nvSpPr>
        <p:spPr bwMode="auto">
          <a:xfrm>
            <a:off x="8382000" y="11430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27" name="AutoShape 86"/>
          <p:cNvSpPr>
            <a:spLocks noChangeArrowheads="1"/>
          </p:cNvSpPr>
          <p:nvPr/>
        </p:nvSpPr>
        <p:spPr bwMode="auto">
          <a:xfrm>
            <a:off x="7772400" y="11430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28" name="AutoShape 87"/>
          <p:cNvSpPr>
            <a:spLocks noChangeArrowheads="1"/>
          </p:cNvSpPr>
          <p:nvPr/>
        </p:nvSpPr>
        <p:spPr bwMode="auto">
          <a:xfrm>
            <a:off x="8610600" y="25146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29" name="AutoShape 88"/>
          <p:cNvSpPr>
            <a:spLocks noChangeArrowheads="1"/>
          </p:cNvSpPr>
          <p:nvPr/>
        </p:nvSpPr>
        <p:spPr bwMode="auto">
          <a:xfrm>
            <a:off x="762000" y="52578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30" name="AutoShape 89"/>
          <p:cNvSpPr>
            <a:spLocks noChangeArrowheads="1"/>
          </p:cNvSpPr>
          <p:nvPr/>
        </p:nvSpPr>
        <p:spPr bwMode="auto">
          <a:xfrm>
            <a:off x="609600" y="59436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31" name="AutoShape 90"/>
          <p:cNvSpPr>
            <a:spLocks noChangeArrowheads="1"/>
          </p:cNvSpPr>
          <p:nvPr/>
        </p:nvSpPr>
        <p:spPr bwMode="auto">
          <a:xfrm>
            <a:off x="1143000" y="52578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32" name="AutoShape 91"/>
          <p:cNvSpPr>
            <a:spLocks noChangeArrowheads="1"/>
          </p:cNvSpPr>
          <p:nvPr/>
        </p:nvSpPr>
        <p:spPr bwMode="auto">
          <a:xfrm>
            <a:off x="914400" y="63246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33" name="AutoShape 92"/>
          <p:cNvSpPr>
            <a:spLocks noChangeArrowheads="1"/>
          </p:cNvSpPr>
          <p:nvPr/>
        </p:nvSpPr>
        <p:spPr bwMode="auto">
          <a:xfrm>
            <a:off x="1295400" y="55626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34" name="AutoShape 93"/>
          <p:cNvSpPr>
            <a:spLocks noChangeArrowheads="1"/>
          </p:cNvSpPr>
          <p:nvPr/>
        </p:nvSpPr>
        <p:spPr bwMode="auto">
          <a:xfrm>
            <a:off x="1295400" y="61722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35" name="AutoShape 94"/>
          <p:cNvSpPr>
            <a:spLocks noChangeArrowheads="1"/>
          </p:cNvSpPr>
          <p:nvPr/>
        </p:nvSpPr>
        <p:spPr bwMode="auto">
          <a:xfrm>
            <a:off x="1828800" y="60198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36" name="AutoShape 95"/>
          <p:cNvSpPr>
            <a:spLocks noChangeArrowheads="1"/>
          </p:cNvSpPr>
          <p:nvPr/>
        </p:nvSpPr>
        <p:spPr bwMode="auto">
          <a:xfrm>
            <a:off x="1828800" y="65532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37" name="AutoShape 96"/>
          <p:cNvSpPr>
            <a:spLocks noChangeArrowheads="1"/>
          </p:cNvSpPr>
          <p:nvPr/>
        </p:nvSpPr>
        <p:spPr bwMode="auto">
          <a:xfrm>
            <a:off x="762000" y="44958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38" name="AutoShape 97"/>
          <p:cNvSpPr>
            <a:spLocks noChangeArrowheads="1"/>
          </p:cNvSpPr>
          <p:nvPr/>
        </p:nvSpPr>
        <p:spPr bwMode="auto">
          <a:xfrm>
            <a:off x="1219200" y="17526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39" name="AutoShape 98"/>
          <p:cNvSpPr>
            <a:spLocks noChangeArrowheads="1"/>
          </p:cNvSpPr>
          <p:nvPr/>
        </p:nvSpPr>
        <p:spPr bwMode="auto">
          <a:xfrm>
            <a:off x="381000" y="46482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40" name="AutoShape 99"/>
          <p:cNvSpPr>
            <a:spLocks noChangeArrowheads="1"/>
          </p:cNvSpPr>
          <p:nvPr/>
        </p:nvSpPr>
        <p:spPr bwMode="auto">
          <a:xfrm>
            <a:off x="457200" y="32004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41" name="AutoShape 100"/>
          <p:cNvSpPr>
            <a:spLocks noChangeArrowheads="1"/>
          </p:cNvSpPr>
          <p:nvPr/>
        </p:nvSpPr>
        <p:spPr bwMode="auto">
          <a:xfrm>
            <a:off x="381000" y="38100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42" name="AutoShape 101"/>
          <p:cNvSpPr>
            <a:spLocks noChangeArrowheads="1"/>
          </p:cNvSpPr>
          <p:nvPr/>
        </p:nvSpPr>
        <p:spPr bwMode="auto">
          <a:xfrm>
            <a:off x="533400" y="28194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43" name="AutoShape 102"/>
          <p:cNvSpPr>
            <a:spLocks noChangeArrowheads="1"/>
          </p:cNvSpPr>
          <p:nvPr/>
        </p:nvSpPr>
        <p:spPr bwMode="auto">
          <a:xfrm>
            <a:off x="1066800" y="19812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44" name="AutoShape 103"/>
          <p:cNvSpPr>
            <a:spLocks noChangeArrowheads="1"/>
          </p:cNvSpPr>
          <p:nvPr/>
        </p:nvSpPr>
        <p:spPr bwMode="auto">
          <a:xfrm>
            <a:off x="2667000" y="63246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45" name="AutoShape 104"/>
          <p:cNvSpPr>
            <a:spLocks noChangeArrowheads="1"/>
          </p:cNvSpPr>
          <p:nvPr/>
        </p:nvSpPr>
        <p:spPr bwMode="auto">
          <a:xfrm>
            <a:off x="457200" y="18288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46" name="AutoShape 105"/>
          <p:cNvSpPr>
            <a:spLocks noChangeArrowheads="1"/>
          </p:cNvSpPr>
          <p:nvPr/>
        </p:nvSpPr>
        <p:spPr bwMode="auto">
          <a:xfrm>
            <a:off x="381000" y="21336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47" name="AutoShape 107"/>
          <p:cNvSpPr>
            <a:spLocks noChangeArrowheads="1"/>
          </p:cNvSpPr>
          <p:nvPr/>
        </p:nvSpPr>
        <p:spPr bwMode="auto">
          <a:xfrm>
            <a:off x="5867400" y="64008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48" name="AutoShape 108"/>
          <p:cNvSpPr>
            <a:spLocks noChangeArrowheads="1"/>
          </p:cNvSpPr>
          <p:nvPr/>
        </p:nvSpPr>
        <p:spPr bwMode="auto">
          <a:xfrm>
            <a:off x="6705600" y="64770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49" name="AutoShape 109"/>
          <p:cNvSpPr>
            <a:spLocks noChangeArrowheads="1"/>
          </p:cNvSpPr>
          <p:nvPr/>
        </p:nvSpPr>
        <p:spPr bwMode="auto">
          <a:xfrm>
            <a:off x="7086600" y="60960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50" name="AutoShape 110"/>
          <p:cNvSpPr>
            <a:spLocks noChangeArrowheads="1"/>
          </p:cNvSpPr>
          <p:nvPr/>
        </p:nvSpPr>
        <p:spPr bwMode="auto">
          <a:xfrm>
            <a:off x="2971800" y="67056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51" name="AutoShape 111"/>
          <p:cNvSpPr>
            <a:spLocks noChangeArrowheads="1"/>
          </p:cNvSpPr>
          <p:nvPr/>
        </p:nvSpPr>
        <p:spPr bwMode="auto">
          <a:xfrm>
            <a:off x="3276600" y="64770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52" name="AutoShape 112"/>
          <p:cNvSpPr>
            <a:spLocks noChangeArrowheads="1"/>
          </p:cNvSpPr>
          <p:nvPr/>
        </p:nvSpPr>
        <p:spPr bwMode="auto">
          <a:xfrm>
            <a:off x="3886200" y="64770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53" name="AutoShape 113"/>
          <p:cNvSpPr>
            <a:spLocks noChangeArrowheads="1"/>
          </p:cNvSpPr>
          <p:nvPr/>
        </p:nvSpPr>
        <p:spPr bwMode="auto">
          <a:xfrm>
            <a:off x="5029200" y="6477000"/>
            <a:ext cx="228600" cy="152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1854" name="Text Box 114"/>
          <p:cNvSpPr txBox="1">
            <a:spLocks noChangeArrowheads="1"/>
          </p:cNvSpPr>
          <p:nvPr/>
        </p:nvSpPr>
        <p:spPr bwMode="auto">
          <a:xfrm>
            <a:off x="1600200" y="228600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District Zone of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Self Efficacy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So what does this mean </a:t>
            </a:r>
            <a:r>
              <a:rPr lang="en-US" dirty="0" smtClean="0"/>
              <a:t>for</a:t>
            </a:r>
            <a:r>
              <a:rPr lang="en-US" sz="4000" dirty="0" smtClean="0"/>
              <a:t> School Leaders?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077200" cy="5181600"/>
          </a:xfrm>
        </p:spPr>
        <p:txBody>
          <a:bodyPr/>
          <a:lstStyle/>
          <a:p>
            <a:pPr marL="58738" lvl="2" indent="288925">
              <a:lnSpc>
                <a:spcPct val="90000"/>
              </a:lnSpc>
              <a:defRPr/>
            </a:pPr>
            <a:endParaRPr lang="en-US" sz="2800" dirty="0" smtClean="0">
              <a:latin typeface="+mj-lt"/>
            </a:endParaRPr>
          </a:p>
          <a:p>
            <a:pPr marL="58738" lvl="2" indent="288925">
              <a:lnSpc>
                <a:spcPct val="90000"/>
              </a:lnSpc>
              <a:defRPr/>
            </a:pPr>
            <a:r>
              <a:rPr lang="en-US" sz="2800" dirty="0" smtClean="0">
                <a:latin typeface="+mj-lt"/>
              </a:rPr>
              <a:t>Everyone has to take responsibility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There is a need to be aware that minor challenges at the classroom level becomes  major challenges when one considers the school and district effect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Leaders should audit their schools and /or district for 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Programmatic equity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Teacher quality equity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Achievement equity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Ask yourself these questions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Programmatic Equity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077200" cy="51816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Are some population groups under-represented in Advanced Placement classes or honors classes?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Are some groups over-represented in Special education classes?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Are some groups disciplined more often and more severely than other groups?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Ask Yourself These Questions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077200" cy="5181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Teacher quality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Are the most experienced teachers teaching the students with the greatest needs?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Are most of the new teachers teaching in the schools with the greatest needs?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Are there certain schools where there is high teacher mobility? Why?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Are teachers in the high needs areas like special education and bilingual certified?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Ask yourself these questions</a:t>
            </a:r>
            <a:br>
              <a:rPr lang="en-US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Achievement Equity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221163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Are there achievement gaps among population groups based on the TAKS test?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Are certain population groups graduating at lower rates than other population groups?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Which students are dropping out of schools?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51rcegsN1s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33400"/>
            <a:ext cx="6096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47800"/>
            <a:ext cx="76962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students to learn they must be in classrooms. </a:t>
            </a:r>
          </a:p>
          <a:p>
            <a:endParaRPr lang="en-US" dirty="0" smtClean="0"/>
          </a:p>
          <a:p>
            <a:r>
              <a:rPr lang="en-US" dirty="0" smtClean="0"/>
              <a:t>For students to learn they must be actively cognitively engaged.</a:t>
            </a:r>
          </a:p>
          <a:p>
            <a:endParaRPr lang="en-US" dirty="0" smtClean="0"/>
          </a:p>
          <a:p>
            <a:r>
              <a:rPr lang="en-US" dirty="0" smtClean="0"/>
              <a:t>For students to learn they must have a rigorous curriculum.</a:t>
            </a:r>
          </a:p>
          <a:p>
            <a:endParaRPr lang="en-US" dirty="0" smtClean="0"/>
          </a:p>
          <a:p>
            <a:r>
              <a:rPr lang="en-US" dirty="0" smtClean="0"/>
              <a:t>For students to learn they must have a good  teacher who understands</a:t>
            </a:r>
          </a:p>
          <a:p>
            <a:r>
              <a:rPr lang="en-US" dirty="0" smtClean="0"/>
              <a:t>the content  being taught.  </a:t>
            </a:r>
          </a:p>
          <a:p>
            <a:endParaRPr lang="en-US" dirty="0" smtClean="0"/>
          </a:p>
          <a:p>
            <a:r>
              <a:rPr lang="en-US" dirty="0" smtClean="0"/>
              <a:t>For student to learn they must have a teacher who knows how</a:t>
            </a:r>
          </a:p>
          <a:p>
            <a:r>
              <a:rPr lang="en-US" dirty="0" smtClean="0"/>
              <a:t>to teach the content. </a:t>
            </a:r>
          </a:p>
          <a:p>
            <a:endParaRPr lang="en-US" dirty="0" smtClean="0"/>
          </a:p>
          <a:p>
            <a:r>
              <a:rPr lang="en-US" dirty="0" smtClean="0"/>
              <a:t>For students to learn they must have teachers who  believe they can learn, care if they learn, and ensure that they learn.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u="sng" dirty="0" smtClean="0"/>
              <a:t>ALL</a:t>
            </a:r>
            <a:r>
              <a:rPr lang="en-US" dirty="0" smtClean="0"/>
              <a:t> STUDENTS TO LEARN THESE THINGS MUST HAPPEN</a:t>
            </a:r>
          </a:p>
          <a:p>
            <a:r>
              <a:rPr lang="en-US" dirty="0" smtClean="0"/>
              <a:t>EVERY DAY FOR EVERY STUDENT.</a:t>
            </a:r>
          </a:p>
          <a:p>
            <a:endParaRPr lang="en-US" dirty="0" smtClean="0"/>
          </a:p>
          <a:p>
            <a:r>
              <a:rPr lang="en-US" dirty="0" smtClean="0"/>
              <a:t>THIS IS EQUITY, THIS IS EXCELLENCE.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r>
              <a:rPr lang="en-US" sz="3600" dirty="0" smtClean="0"/>
              <a:t>What it takes to learn: abbreviated research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The Challenge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0772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There continues to be an achievement gap between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 low income students and middle and upper income students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 Latino/a students and White students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African American students and White students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 English Language Learners and First Language English speakers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Moreover, demographic patterns continue to shift creating schools that are racially, economically, culturally, an linguistically diverse.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Many school districts have not adequately prepared for these changes.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Quiz: Who is in our schools?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8077200" cy="5181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 Texas, what is the racial and economic diversity of students? Specifically, what is </a:t>
            </a:r>
          </a:p>
          <a:p>
            <a:pPr lvl="1"/>
            <a:r>
              <a:rPr lang="en-US" dirty="0" smtClean="0"/>
              <a:t>the percentage of African American students?</a:t>
            </a:r>
          </a:p>
          <a:p>
            <a:pPr lvl="1"/>
            <a:r>
              <a:rPr lang="en-US" dirty="0" smtClean="0"/>
              <a:t>the percentage of Hispanic students?</a:t>
            </a:r>
          </a:p>
          <a:p>
            <a:pPr lvl="1"/>
            <a:r>
              <a:rPr lang="en-US" dirty="0" smtClean="0"/>
              <a:t>the percentage of White students?</a:t>
            </a:r>
          </a:p>
          <a:p>
            <a:pPr lvl="1"/>
            <a:r>
              <a:rPr lang="en-US" dirty="0" smtClean="0"/>
              <a:t>the percentage of Native American?</a:t>
            </a:r>
          </a:p>
          <a:p>
            <a:pPr lvl="1"/>
            <a:r>
              <a:rPr lang="en-US" dirty="0" smtClean="0"/>
              <a:t>the percentage of  Asian/Pacific Islanders?</a:t>
            </a:r>
          </a:p>
          <a:p>
            <a:pPr lvl="1"/>
            <a:r>
              <a:rPr lang="en-US" dirty="0" smtClean="0"/>
              <a:t>the percentage of Economically Disadvantaged students?</a:t>
            </a:r>
          </a:p>
          <a:p>
            <a:pPr lvl="1"/>
            <a:r>
              <a:rPr lang="en-US" dirty="0" smtClean="0"/>
              <a:t>LEP?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Quiz: Who is in our schools?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1219200"/>
          <a:ext cx="8077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r>
              <a:rPr lang="en-US" i="1" dirty="0" smtClean="0"/>
              <a:t> A Simple Formula for Equity Audits</a:t>
            </a:r>
            <a:endParaRPr lang="en-US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0" y="1295400"/>
          <a:ext cx="91440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_HallPass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0A93D1F3-53C7-4D34-994A-3DCBE05622B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06E9B0F-DB2C-430E-AF1F-C1E34A0C45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D364AE-02C1-427A-B4B6-4EF610EE1A02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AF_HallPasses</Template>
  <TotalTime>937</TotalTime>
  <Words>1846</Words>
  <Application>Microsoft Office PowerPoint</Application>
  <PresentationFormat>On-screen Show (4:3)</PresentationFormat>
  <Paragraphs>354</Paragraphs>
  <Slides>46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Arial Black</vt:lpstr>
      <vt:lpstr>Calibri</vt:lpstr>
      <vt:lpstr>Impact</vt:lpstr>
      <vt:lpstr>Times New Roman</vt:lpstr>
      <vt:lpstr>Verdana</vt:lpstr>
      <vt:lpstr>Wingdings</vt:lpstr>
      <vt:lpstr>AF_HallPasses</vt:lpstr>
      <vt:lpstr>Using Equity Audits to Create Equitable and Excellent Schools   </vt:lpstr>
      <vt:lpstr>PowerPoint Presentation</vt:lpstr>
      <vt:lpstr>Outcomes</vt:lpstr>
      <vt:lpstr>Activity</vt:lpstr>
      <vt:lpstr>What it takes to learn: abbreviated research</vt:lpstr>
      <vt:lpstr>The Challenge</vt:lpstr>
      <vt:lpstr>Quiz: Who is in our schools?</vt:lpstr>
      <vt:lpstr>Quiz: Who is in our schools?</vt:lpstr>
      <vt:lpstr> A Simple Formula for Equity Audits</vt:lpstr>
      <vt:lpstr>Academic Equity </vt:lpstr>
      <vt:lpstr>Academic Equity </vt:lpstr>
      <vt:lpstr>How are we doing academically?</vt:lpstr>
      <vt:lpstr> Who is under and over-represented?  </vt:lpstr>
      <vt:lpstr>Programmatic Equity</vt:lpstr>
      <vt:lpstr>Representation by Population and Program</vt:lpstr>
      <vt:lpstr>Programmatic Equity</vt:lpstr>
      <vt:lpstr>Programmatic Equity</vt:lpstr>
      <vt:lpstr>Teacher Quality Equity</vt:lpstr>
      <vt:lpstr>Teacher Quality Equity</vt:lpstr>
      <vt:lpstr>Teacher Quality Equity</vt:lpstr>
      <vt:lpstr> A Simple Formula for Equity Audits</vt:lpstr>
      <vt:lpstr>PowerPoint Presentation</vt:lpstr>
      <vt:lpstr>Changing Schools Require Changing Attitudes and Practices</vt:lpstr>
      <vt:lpstr> Traditional Teacher</vt:lpstr>
      <vt:lpstr>Culturally Responsive Teacher</vt:lpstr>
      <vt:lpstr>There are examples of successful schools and school districts</vt:lpstr>
      <vt:lpstr>The Challenge</vt:lpstr>
      <vt:lpstr>So why aren’t more schools and school districts successful with ALL students? </vt:lpstr>
      <vt:lpstr>Equity Traps</vt:lpstr>
      <vt:lpstr>Equity Skills</vt:lpstr>
      <vt:lpstr>Equity Traps and Equity Skills </vt:lpstr>
      <vt:lpstr>Strategies</vt:lpstr>
      <vt:lpstr>PowerPoint Presentation</vt:lpstr>
      <vt:lpstr>PowerPoint Presentation</vt:lpstr>
      <vt:lpstr>Activity</vt:lpstr>
      <vt:lpstr>PowerPoint Presentation</vt:lpstr>
      <vt:lpstr>PowerPoint Presentation</vt:lpstr>
      <vt:lpstr>Efficacy</vt:lpstr>
      <vt:lpstr>PowerPoint Presentation</vt:lpstr>
      <vt:lpstr>PowerPoint Presentation</vt:lpstr>
      <vt:lpstr>PowerPoint Presentation</vt:lpstr>
      <vt:lpstr>So what does this mean for School Leaders?</vt:lpstr>
      <vt:lpstr>   Ask yourself these questions   Programmatic Equity</vt:lpstr>
      <vt:lpstr>Ask Yourself These Questions</vt:lpstr>
      <vt:lpstr>  Ask yourself these questions  Achievement Equity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Equity Audits to Create Equitable and Excellent Schools</dc:title>
  <dc:creator>kmckenzie</dc:creator>
  <cp:lastModifiedBy>don miguel</cp:lastModifiedBy>
  <cp:revision>77</cp:revision>
  <dcterms:created xsi:type="dcterms:W3CDTF">2010-06-04T15:19:04Z</dcterms:created>
  <dcterms:modified xsi:type="dcterms:W3CDTF">2014-06-16T13:51:02Z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TC103367949990</vt:lpwstr>
  </property>
</Properties>
</file>